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2"/>
  </p:notesMasterIdLst>
  <p:handoutMasterIdLst>
    <p:handoutMasterId r:id="rId63"/>
  </p:handoutMasterIdLst>
  <p:sldIdLst>
    <p:sldId id="256" r:id="rId5"/>
    <p:sldId id="432" r:id="rId6"/>
    <p:sldId id="433" r:id="rId7"/>
    <p:sldId id="410" r:id="rId8"/>
    <p:sldId id="437" r:id="rId9"/>
    <p:sldId id="419" r:id="rId10"/>
    <p:sldId id="465" r:id="rId11"/>
    <p:sldId id="466" r:id="rId12"/>
    <p:sldId id="482" r:id="rId13"/>
    <p:sldId id="483" r:id="rId14"/>
    <p:sldId id="491" r:id="rId15"/>
    <p:sldId id="438" r:id="rId16"/>
    <p:sldId id="420" r:id="rId17"/>
    <p:sldId id="467" r:id="rId18"/>
    <p:sldId id="492" r:id="rId19"/>
    <p:sldId id="468" r:id="rId20"/>
    <p:sldId id="469" r:id="rId21"/>
    <p:sldId id="471" r:id="rId22"/>
    <p:sldId id="470" r:id="rId23"/>
    <p:sldId id="412" r:id="rId24"/>
    <p:sldId id="503" r:id="rId25"/>
    <p:sldId id="504" r:id="rId26"/>
    <p:sldId id="509" r:id="rId27"/>
    <p:sldId id="505" r:id="rId28"/>
    <p:sldId id="506" r:id="rId29"/>
    <p:sldId id="511" r:id="rId30"/>
    <p:sldId id="512" r:id="rId31"/>
    <p:sldId id="513" r:id="rId32"/>
    <p:sldId id="514" r:id="rId33"/>
    <p:sldId id="507" r:id="rId34"/>
    <p:sldId id="515" r:id="rId35"/>
    <p:sldId id="516" r:id="rId36"/>
    <p:sldId id="472" r:id="rId37"/>
    <p:sldId id="517" r:id="rId38"/>
    <p:sldId id="475" r:id="rId39"/>
    <p:sldId id="476" r:id="rId40"/>
    <p:sldId id="478" r:id="rId41"/>
    <p:sldId id="480" r:id="rId42"/>
    <p:sldId id="481" r:id="rId43"/>
    <p:sldId id="477" r:id="rId44"/>
    <p:sldId id="484" r:id="rId45"/>
    <p:sldId id="485" r:id="rId46"/>
    <p:sldId id="486" r:id="rId47"/>
    <p:sldId id="487" r:id="rId48"/>
    <p:sldId id="488" r:id="rId49"/>
    <p:sldId id="490" r:id="rId50"/>
    <p:sldId id="493" r:id="rId51"/>
    <p:sldId id="494" r:id="rId52"/>
    <p:sldId id="498" r:id="rId53"/>
    <p:sldId id="495" r:id="rId54"/>
    <p:sldId id="496" r:id="rId55"/>
    <p:sldId id="497" r:id="rId56"/>
    <p:sldId id="499" r:id="rId57"/>
    <p:sldId id="500" r:id="rId58"/>
    <p:sldId id="501" r:id="rId59"/>
    <p:sldId id="502" r:id="rId60"/>
    <p:sldId id="40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067"/>
    <a:srgbClr val="F2F2F2"/>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3968" autoAdjust="0"/>
  </p:normalViewPr>
  <p:slideViewPr>
    <p:cSldViewPr snapToGrid="0" showGuides="1">
      <p:cViewPr varScale="1">
        <p:scale>
          <a:sx n="108" d="100"/>
          <a:sy n="108" d="100"/>
        </p:scale>
        <p:origin x="540" y="78"/>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20-Nov-21</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20-Nov-21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786568"/>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434304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848131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4522678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5265375"/>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61430260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smtClean="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smtClean="0"/>
              <a:t>Click icon to add table</a:t>
            </a: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smtClean="0"/>
              <a:t>Click to edit Master title style</a:t>
            </a:r>
            <a:endParaRPr lang="en-US" noProof="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ckeditor.com/ckeditor-5/download/"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ocalhost/phpmyadmin/"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127.0.0.1:8000/artikel"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seven.github.io/toastr/"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jquery.com/download/"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normAutofit fontScale="90000"/>
          </a:bodyPr>
          <a:lstStyle/>
          <a:p>
            <a:r>
              <a:rPr lang="en-US" dirty="0" smtClean="0"/>
              <a:t>BUILD WEB APPLICATION </a:t>
            </a:r>
            <a:r>
              <a:rPr lang="en-US" dirty="0"/>
              <a:t>FROM </a:t>
            </a:r>
            <a:r>
              <a:rPr lang="en-US" dirty="0" smtClean="0"/>
              <a:t>SCRATCH </a:t>
            </a:r>
            <a:r>
              <a:rPr lang="en-US" sz="1400" dirty="0" smtClean="0"/>
              <a:t>by</a:t>
            </a:r>
            <a:endParaRPr lang="en-US" sz="140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US" dirty="0" smtClean="0"/>
              <a:t>Aditya </a:t>
            </a:r>
            <a:r>
              <a:rPr lang="en-US" dirty="0" err="1" smtClean="0"/>
              <a:t>Dharmawan</a:t>
            </a:r>
            <a:r>
              <a:rPr lang="en-US" dirty="0" smtClean="0"/>
              <a:t> </a:t>
            </a:r>
            <a:r>
              <a:rPr lang="en-US" dirty="0" err="1" smtClean="0"/>
              <a:t>Saputra</a:t>
            </a:r>
            <a:endParaRPr lang="en-US" dirty="0" smtClean="0"/>
          </a:p>
          <a:p>
            <a:r>
              <a:rPr lang="en-US" dirty="0" smtClean="0"/>
              <a:t>WEB DEVELOPER</a:t>
            </a:r>
          </a:p>
          <a:p>
            <a:r>
              <a:rPr lang="en-US" sz="1100" dirty="0" smtClean="0"/>
              <a:t>@</a:t>
            </a:r>
            <a:r>
              <a:rPr lang="en-US" sz="1100" dirty="0" err="1" smtClean="0"/>
              <a:t>adityadees</a:t>
            </a:r>
            <a:endParaRPr lang="en-US" sz="11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011" y="355159"/>
            <a:ext cx="774615" cy="70055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11" y="2006084"/>
            <a:ext cx="4643901" cy="30401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TextBox 13"/>
          <p:cNvSpPr txBox="1"/>
          <p:nvPr/>
        </p:nvSpPr>
        <p:spPr>
          <a:xfrm>
            <a:off x="1974691" y="409387"/>
            <a:ext cx="5062451" cy="646331"/>
          </a:xfrm>
          <a:prstGeom prst="rect">
            <a:avLst/>
          </a:prstGeom>
          <a:noFill/>
        </p:spPr>
        <p:txBody>
          <a:bodyPr wrap="square" rtlCol="0">
            <a:spAutoFit/>
          </a:bodyPr>
          <a:lstStyle/>
          <a:p>
            <a:r>
              <a:rPr lang="en-US" dirty="0" smtClean="0"/>
              <a:t>FAKULTAS ILMU KOMPUTER</a:t>
            </a:r>
          </a:p>
          <a:p>
            <a:r>
              <a:rPr lang="en-US" dirty="0" smtClean="0"/>
              <a:t>UNIVERSITAS SRIWIJAYA</a:t>
            </a:r>
            <a:endParaRPr lang="en-US" dirty="0"/>
          </a:p>
        </p:txBody>
      </p:sp>
      <p:sp>
        <p:nvSpPr>
          <p:cNvPr id="16" name="TextBox 15"/>
          <p:cNvSpPr txBox="1"/>
          <p:nvPr/>
        </p:nvSpPr>
        <p:spPr>
          <a:xfrm>
            <a:off x="8817865" y="547886"/>
            <a:ext cx="2411429" cy="369332"/>
          </a:xfrm>
          <a:prstGeom prst="rect">
            <a:avLst/>
          </a:prstGeom>
          <a:noFill/>
        </p:spPr>
        <p:txBody>
          <a:bodyPr wrap="none" rtlCol="0">
            <a:spAutoFit/>
          </a:bodyPr>
          <a:lstStyle/>
          <a:p>
            <a:r>
              <a:rPr lang="en-US" dirty="0" smtClean="0"/>
              <a:t>UNSRI MENGAJAR 2021</a:t>
            </a:r>
            <a:endParaRPr lang="en-US" dirty="0"/>
          </a:p>
        </p:txBody>
      </p:sp>
      <p:sp>
        <p:nvSpPr>
          <p:cNvPr id="22" name="TextBox 21"/>
          <p:cNvSpPr txBox="1"/>
          <p:nvPr/>
        </p:nvSpPr>
        <p:spPr>
          <a:xfrm>
            <a:off x="8103671" y="5990684"/>
            <a:ext cx="3196644" cy="369332"/>
          </a:xfrm>
          <a:prstGeom prst="rect">
            <a:avLst/>
          </a:prstGeom>
          <a:noFill/>
        </p:spPr>
        <p:txBody>
          <a:bodyPr wrap="none" rtlCol="0">
            <a:spAutoFit/>
          </a:bodyPr>
          <a:lstStyle/>
          <a:p>
            <a:r>
              <a:rPr lang="en-US" dirty="0" smtClean="0"/>
              <a:t>LARAVEL </a:t>
            </a:r>
            <a:r>
              <a:rPr lang="en-US" dirty="0"/>
              <a:t>– BOOTSTRAP </a:t>
            </a:r>
            <a:r>
              <a:rPr lang="en-US" dirty="0" smtClean="0"/>
              <a:t>- MYSQL</a:t>
            </a:r>
            <a:endParaRPr lang="en-US" dirty="0"/>
          </a:p>
        </p:txBody>
      </p:sp>
      <p:sp>
        <p:nvSpPr>
          <p:cNvPr id="9" name="TextBox 8"/>
          <p:cNvSpPr txBox="1"/>
          <p:nvPr/>
        </p:nvSpPr>
        <p:spPr>
          <a:xfrm>
            <a:off x="1092010" y="5990684"/>
            <a:ext cx="3160393" cy="369332"/>
          </a:xfrm>
          <a:prstGeom prst="rect">
            <a:avLst/>
          </a:prstGeom>
          <a:noFill/>
        </p:spPr>
        <p:txBody>
          <a:bodyPr wrap="square" rtlCol="0">
            <a:spAutoFit/>
          </a:bodyPr>
          <a:lstStyle/>
          <a:p>
            <a:r>
              <a:rPr lang="en-US" dirty="0" smtClean="0"/>
              <a:t>BAB </a:t>
            </a:r>
            <a:r>
              <a:rPr lang="en-US" dirty="0" smtClean="0"/>
              <a:t>VIII </a:t>
            </a:r>
            <a:r>
              <a:rPr lang="en-US" dirty="0" smtClean="0"/>
              <a:t>: Dynamic Web Part </a:t>
            </a:r>
            <a:r>
              <a:rPr lang="en-US" dirty="0" smtClean="0"/>
              <a:t>II</a:t>
            </a:r>
            <a:endParaRPr lang="en-US" dirty="0" smtClean="0"/>
          </a:p>
        </p:txBody>
      </p:sp>
      <p:pic>
        <p:nvPicPr>
          <p:cNvPr id="1026" name="Picture 2" descr="Laravel - Wikipedia bahasa Indonesia, ensiklopedia beb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690" y="5630468"/>
            <a:ext cx="351693"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b/b2/Bootstrap_logo.svg/512px-Bootstrap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813" y="5630468"/>
            <a:ext cx="458993"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MySQL Logo in SVG Vector or PNG File Format - Logo.w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36414" y="5630468"/>
            <a:ext cx="54864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699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Download </a:t>
            </a:r>
            <a:r>
              <a:rPr lang="en-US" dirty="0" err="1" smtClean="0"/>
              <a:t>Jquery</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Download &amp; Installation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10</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2" y="1490334"/>
            <a:ext cx="10345775" cy="48050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err="1" smtClean="0"/>
              <a:t>Tekan</a:t>
            </a:r>
            <a:r>
              <a:rPr lang="es-ES" dirty="0" smtClean="0"/>
              <a:t> CTRL + S </a:t>
            </a:r>
            <a:r>
              <a:rPr lang="es-ES" dirty="0" err="1" smtClean="0"/>
              <a:t>lalu</a:t>
            </a:r>
            <a:r>
              <a:rPr lang="es-ES" dirty="0" smtClean="0"/>
              <a:t> simpan di </a:t>
            </a:r>
            <a:r>
              <a:rPr lang="es-ES" dirty="0" err="1" smtClean="0"/>
              <a:t>dalam</a:t>
            </a:r>
            <a:r>
              <a:rPr lang="es-ES" dirty="0" smtClean="0"/>
              <a:t> folder </a:t>
            </a:r>
            <a:r>
              <a:rPr lang="es-ES" b="1" dirty="0" smtClean="0"/>
              <a:t>/</a:t>
            </a:r>
            <a:r>
              <a:rPr lang="es-ES" b="1" dirty="0" err="1" smtClean="0"/>
              <a:t>public</a:t>
            </a:r>
            <a:r>
              <a:rPr lang="es-ES" b="1" dirty="0" smtClean="0"/>
              <a:t>/</a:t>
            </a:r>
            <a:r>
              <a:rPr lang="es-ES" b="1" dirty="0" err="1" smtClean="0"/>
              <a:t>jquery</a:t>
            </a:r>
            <a:r>
              <a:rPr lang="es-ES" b="1" dirty="0" smtClean="0"/>
              <a:t>/. </a:t>
            </a:r>
            <a:r>
              <a:rPr lang="es-ES" dirty="0" err="1" smtClean="0"/>
              <a:t>Jika</a:t>
            </a:r>
            <a:r>
              <a:rPr lang="es-ES" dirty="0" smtClean="0"/>
              <a:t> </a:t>
            </a:r>
            <a:r>
              <a:rPr lang="es-ES" dirty="0" err="1" smtClean="0"/>
              <a:t>belum</a:t>
            </a:r>
            <a:r>
              <a:rPr lang="es-ES" dirty="0" smtClean="0"/>
              <a:t> </a:t>
            </a:r>
            <a:r>
              <a:rPr lang="es-ES" dirty="0" err="1" smtClean="0"/>
              <a:t>ada</a:t>
            </a:r>
            <a:r>
              <a:rPr lang="es-ES" dirty="0" smtClean="0"/>
              <a:t> </a:t>
            </a:r>
            <a:r>
              <a:rPr lang="es-ES" dirty="0" err="1" smtClean="0"/>
              <a:t>foldernya</a:t>
            </a:r>
            <a:r>
              <a:rPr lang="es-ES" dirty="0" smtClean="0"/>
              <a:t> </a:t>
            </a:r>
            <a:r>
              <a:rPr lang="es-ES" dirty="0" err="1" smtClean="0"/>
              <a:t>silahkan</a:t>
            </a:r>
            <a:r>
              <a:rPr lang="es-ES" dirty="0" smtClean="0"/>
              <a:t> </a:t>
            </a:r>
            <a:r>
              <a:rPr lang="es-ES" dirty="0" err="1" smtClean="0"/>
              <a:t>buat</a:t>
            </a:r>
            <a:r>
              <a:rPr lang="es-ES" dirty="0" smtClean="0"/>
              <a:t> </a:t>
            </a:r>
            <a:r>
              <a:rPr lang="es-ES" dirty="0" err="1" smtClean="0"/>
              <a:t>dahulu</a:t>
            </a:r>
            <a:r>
              <a:rPr lang="es-ES" dirty="0" smtClean="0"/>
              <a:t> </a:t>
            </a:r>
            <a:r>
              <a:rPr lang="es-ES" dirty="0" err="1" smtClean="0"/>
              <a:t>dengan</a:t>
            </a:r>
            <a:r>
              <a:rPr lang="es-ES" dirty="0" smtClean="0"/>
              <a:t> </a:t>
            </a:r>
            <a:r>
              <a:rPr lang="es-ES" dirty="0" err="1" smtClean="0"/>
              <a:t>menekan</a:t>
            </a:r>
            <a:r>
              <a:rPr lang="es-ES" dirty="0" smtClean="0"/>
              <a:t> </a:t>
            </a:r>
            <a:r>
              <a:rPr lang="es-ES" dirty="0" err="1" smtClean="0"/>
              <a:t>tombol</a:t>
            </a:r>
            <a:r>
              <a:rPr lang="es-ES" dirty="0" smtClean="0"/>
              <a:t> </a:t>
            </a:r>
            <a:r>
              <a:rPr lang="es-ES" b="1" dirty="0" smtClean="0"/>
              <a:t>New Folder</a:t>
            </a:r>
          </a:p>
        </p:txBody>
      </p:sp>
      <p:pic>
        <p:nvPicPr>
          <p:cNvPr id="5" name="Picture 4"/>
          <p:cNvPicPr>
            <a:picLocks noChangeAspect="1"/>
          </p:cNvPicPr>
          <p:nvPr/>
        </p:nvPicPr>
        <p:blipFill>
          <a:blip r:embed="rId3"/>
          <a:stretch>
            <a:fillRect/>
          </a:stretch>
        </p:blipFill>
        <p:spPr>
          <a:xfrm>
            <a:off x="2027552" y="2489301"/>
            <a:ext cx="7712637" cy="3348590"/>
          </a:xfrm>
          <a:prstGeom prst="rect">
            <a:avLst/>
          </a:prstGeom>
        </p:spPr>
      </p:pic>
    </p:spTree>
    <p:extLst>
      <p:ext uri="{BB962C8B-B14F-4D97-AF65-F5344CB8AC3E}">
        <p14:creationId xmlns:p14="http://schemas.microsoft.com/office/powerpoint/2010/main" val="1206219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Download CK Editor</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Download &amp; Installation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11</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2" y="1490334"/>
            <a:ext cx="10345775" cy="127949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err="1" smtClean="0"/>
              <a:t>Kunjungi</a:t>
            </a:r>
            <a:r>
              <a:rPr lang="es-ES" dirty="0" smtClean="0"/>
              <a:t> </a:t>
            </a:r>
            <a:r>
              <a:rPr lang="es-ES" dirty="0" err="1" smtClean="0"/>
              <a:t>halaman</a:t>
            </a:r>
            <a:r>
              <a:rPr lang="es-ES" dirty="0" smtClean="0"/>
              <a:t> </a:t>
            </a:r>
            <a:r>
              <a:rPr lang="es-ES" dirty="0" err="1" smtClean="0"/>
              <a:t>ini</a:t>
            </a:r>
            <a:r>
              <a:rPr lang="es-ES" dirty="0"/>
              <a:t> </a:t>
            </a:r>
            <a:r>
              <a:rPr lang="es-ES" dirty="0">
                <a:hlinkClick r:id="rId3"/>
              </a:rPr>
              <a:t>https://ckeditor.com/ckeditor-5/download</a:t>
            </a:r>
            <a:r>
              <a:rPr lang="es-ES" dirty="0" smtClean="0">
                <a:hlinkClick r:id="rId3"/>
              </a:rPr>
              <a:t>/</a:t>
            </a:r>
            <a:r>
              <a:rPr lang="es-ES" b="1" dirty="0"/>
              <a:t> </a:t>
            </a:r>
            <a:r>
              <a:rPr lang="es-ES" dirty="0" err="1" smtClean="0"/>
              <a:t>lalu</a:t>
            </a:r>
            <a:r>
              <a:rPr lang="es-ES" dirty="0" smtClean="0"/>
              <a:t> </a:t>
            </a:r>
            <a:r>
              <a:rPr lang="es-ES" dirty="0" err="1" smtClean="0"/>
              <a:t>klik</a:t>
            </a:r>
            <a:r>
              <a:rPr lang="es-ES" dirty="0" smtClean="0"/>
              <a:t> </a:t>
            </a:r>
            <a:r>
              <a:rPr lang="es-ES" dirty="0" err="1" smtClean="0"/>
              <a:t>tombol</a:t>
            </a:r>
            <a:r>
              <a:rPr lang="es-ES" dirty="0" smtClean="0"/>
              <a:t> </a:t>
            </a:r>
            <a:r>
              <a:rPr lang="es-ES" dirty="0" err="1" smtClean="0"/>
              <a:t>download</a:t>
            </a:r>
            <a:r>
              <a:rPr lang="es-ES" dirty="0" smtClean="0"/>
              <a:t> </a:t>
            </a:r>
            <a:r>
              <a:rPr lang="es-ES" dirty="0" err="1" smtClean="0"/>
              <a:t>zip</a:t>
            </a:r>
            <a:r>
              <a:rPr lang="es-ES" dirty="0" smtClean="0"/>
              <a:t> dan </a:t>
            </a:r>
            <a:r>
              <a:rPr lang="es-ES" dirty="0" err="1" smtClean="0"/>
              <a:t>tunggu</a:t>
            </a:r>
            <a:r>
              <a:rPr lang="es-ES" dirty="0" smtClean="0"/>
              <a:t> </a:t>
            </a:r>
            <a:r>
              <a:rPr lang="es-ES" dirty="0" err="1" smtClean="0"/>
              <a:t>hingga</a:t>
            </a:r>
            <a:r>
              <a:rPr lang="es-ES" dirty="0" smtClean="0"/>
              <a:t> </a:t>
            </a:r>
            <a:r>
              <a:rPr lang="es-ES" dirty="0" err="1" smtClean="0"/>
              <a:t>selesai</a:t>
            </a:r>
            <a:r>
              <a:rPr lang="es-ES" dirty="0" smtClean="0"/>
              <a:t>.</a:t>
            </a:r>
          </a:p>
        </p:txBody>
      </p:sp>
      <p:pic>
        <p:nvPicPr>
          <p:cNvPr id="2" name="Picture 1"/>
          <p:cNvPicPr>
            <a:picLocks noChangeAspect="1"/>
          </p:cNvPicPr>
          <p:nvPr/>
        </p:nvPicPr>
        <p:blipFill>
          <a:blip r:embed="rId4"/>
          <a:stretch>
            <a:fillRect/>
          </a:stretch>
        </p:blipFill>
        <p:spPr>
          <a:xfrm>
            <a:off x="1972230" y="2130083"/>
            <a:ext cx="7837595" cy="4138112"/>
          </a:xfrm>
          <a:prstGeom prst="rect">
            <a:avLst/>
          </a:prstGeom>
        </p:spPr>
      </p:pic>
    </p:spTree>
    <p:extLst>
      <p:ext uri="{BB962C8B-B14F-4D97-AF65-F5344CB8AC3E}">
        <p14:creationId xmlns:p14="http://schemas.microsoft.com/office/powerpoint/2010/main" val="884554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920343" y="3648722"/>
            <a:ext cx="4884058" cy="1168613"/>
          </a:xfrm>
          <a:prstGeom prst="rect">
            <a:avLst/>
          </a:prstGeom>
        </p:spPr>
        <p:txBody>
          <a:bodyPr vert="horz" lIns="91440" tIns="45720" rIns="91440" bIns="0" rtlCol="0" anchor="t">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pPr algn="ctr"/>
            <a:r>
              <a:rPr lang="en-US" dirty="0" smtClean="0"/>
              <a:t>Bootstrap &amp; </a:t>
            </a:r>
            <a:r>
              <a:rPr lang="en-US" dirty="0" err="1" smtClean="0"/>
              <a:t>Laravel</a:t>
            </a:r>
            <a:endParaRPr lang="en-US" dirty="0" smtClean="0"/>
          </a:p>
          <a:p>
            <a:pPr algn="ctr"/>
            <a:r>
              <a:rPr lang="en-US" b="0" i="1" dirty="0" smtClean="0"/>
              <a:t>(Configuration)</a:t>
            </a:r>
            <a:endParaRPr lang="en-US" b="0" i="1" dirty="0"/>
          </a:p>
        </p:txBody>
      </p:sp>
      <p:sp>
        <p:nvSpPr>
          <p:cNvPr id="11" name="Text Placeholder 2"/>
          <p:cNvSpPr txBox="1">
            <a:spLocks/>
          </p:cNvSpPr>
          <p:nvPr/>
        </p:nvSpPr>
        <p:spPr>
          <a:xfrm>
            <a:off x="5642425" y="3311566"/>
            <a:ext cx="3698302" cy="423831"/>
          </a:xfrm>
          <a:prstGeom prst="rect">
            <a:avLst/>
          </a:prstGeom>
        </p:spPr>
        <p:txBody>
          <a:bodyPr>
            <a:normAutofit/>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t>Download &amp; Installation</a:t>
            </a:r>
            <a:endParaRPr lang="en-US" dirty="0"/>
          </a:p>
        </p:txBody>
      </p:sp>
    </p:spTree>
    <p:extLst>
      <p:ext uri="{BB962C8B-B14F-4D97-AF65-F5344CB8AC3E}">
        <p14:creationId xmlns:p14="http://schemas.microsoft.com/office/powerpoint/2010/main" val="2219885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normAutofit/>
          </a:bodyPr>
          <a:lstStyle/>
          <a:p>
            <a:r>
              <a:rPr lang="en-US" dirty="0" smtClean="0"/>
              <a:t>Configuration Bootstrap</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Static Web Part II </a:t>
            </a:r>
            <a:r>
              <a:rPr lang="en-US" dirty="0" smtClean="0"/>
              <a:t>– </a:t>
            </a:r>
            <a:r>
              <a:rPr lang="en-US" dirty="0"/>
              <a:t>Download &amp; Installation</a:t>
            </a:r>
            <a:endParaRPr lang="en-US" dirty="0" smtClean="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13</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3" y="1490334"/>
            <a:ext cx="6599398" cy="88888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1. </a:t>
            </a:r>
            <a:r>
              <a:rPr lang="es-ES" dirty="0" err="1" smtClean="0"/>
              <a:t>Extract</a:t>
            </a:r>
            <a:r>
              <a:rPr lang="es-ES" dirty="0" smtClean="0"/>
              <a:t> file </a:t>
            </a:r>
            <a:r>
              <a:rPr lang="es-ES" dirty="0" err="1" smtClean="0"/>
              <a:t>Bootstrap</a:t>
            </a:r>
            <a:r>
              <a:rPr lang="es-ES" dirty="0" smtClean="0"/>
              <a:t> yang </a:t>
            </a:r>
            <a:r>
              <a:rPr lang="es-ES" dirty="0" err="1" smtClean="0"/>
              <a:t>sudah</a:t>
            </a:r>
            <a:r>
              <a:rPr lang="es-ES" dirty="0" smtClean="0"/>
              <a:t> di </a:t>
            </a:r>
            <a:r>
              <a:rPr lang="es-ES" dirty="0" err="1" smtClean="0"/>
              <a:t>download</a:t>
            </a:r>
            <a:r>
              <a:rPr lang="es-ES" dirty="0" smtClean="0"/>
              <a:t>, dan </a:t>
            </a:r>
            <a:r>
              <a:rPr lang="es-ES" dirty="0" err="1" smtClean="0"/>
              <a:t>letakan</a:t>
            </a:r>
            <a:r>
              <a:rPr lang="es-ES" dirty="0" smtClean="0"/>
              <a:t> </a:t>
            </a:r>
            <a:r>
              <a:rPr lang="es-ES" dirty="0" err="1" smtClean="0"/>
              <a:t>kedalam</a:t>
            </a:r>
            <a:r>
              <a:rPr lang="es-ES" dirty="0" smtClean="0"/>
              <a:t> folder /</a:t>
            </a:r>
            <a:r>
              <a:rPr lang="es-ES" dirty="0" err="1" smtClean="0"/>
              <a:t>public</a:t>
            </a:r>
            <a:endParaRPr lang="es-ES" dirty="0"/>
          </a:p>
        </p:txBody>
      </p:sp>
      <p:sp>
        <p:nvSpPr>
          <p:cNvPr id="21" name="Text Placeholder 18">
            <a:extLst>
              <a:ext uri="{FF2B5EF4-FFF2-40B4-BE49-F238E27FC236}">
                <a16:creationId xmlns:a16="http://schemas.microsoft.com/office/drawing/2014/main" id="{FAA9D8EA-A7CA-4ED0-94D3-29382CDEBB32}"/>
              </a:ext>
            </a:extLst>
          </p:cNvPr>
          <p:cNvSpPr txBox="1">
            <a:spLocks/>
          </p:cNvSpPr>
          <p:nvPr/>
        </p:nvSpPr>
        <p:spPr>
          <a:xfrm>
            <a:off x="518678" y="3259275"/>
            <a:ext cx="5329891" cy="97176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2. </a:t>
            </a:r>
            <a:r>
              <a:rPr lang="es-ES" dirty="0" err="1" smtClean="0"/>
              <a:t>Supaya</a:t>
            </a:r>
            <a:r>
              <a:rPr lang="es-ES" dirty="0" smtClean="0"/>
              <a:t> </a:t>
            </a:r>
            <a:r>
              <a:rPr lang="es-ES" dirty="0" err="1" smtClean="0"/>
              <a:t>lebih</a:t>
            </a:r>
            <a:r>
              <a:rPr lang="es-ES" dirty="0" smtClean="0"/>
              <a:t> </a:t>
            </a:r>
            <a:r>
              <a:rPr lang="es-ES" dirty="0" err="1" smtClean="0"/>
              <a:t>mudah</a:t>
            </a:r>
            <a:r>
              <a:rPr lang="es-ES" dirty="0" smtClean="0"/>
              <a:t> </a:t>
            </a:r>
            <a:r>
              <a:rPr lang="es-ES" dirty="0" err="1" smtClean="0"/>
              <a:t>dalam</a:t>
            </a:r>
            <a:r>
              <a:rPr lang="es-ES" dirty="0" smtClean="0"/>
              <a:t> </a:t>
            </a:r>
            <a:r>
              <a:rPr lang="es-ES" dirty="0" err="1" smtClean="0"/>
              <a:t>penamaan</a:t>
            </a:r>
            <a:r>
              <a:rPr lang="es-ES" dirty="0" smtClean="0"/>
              <a:t> folder, </a:t>
            </a:r>
            <a:r>
              <a:rPr lang="es-ES" dirty="0" err="1" smtClean="0"/>
              <a:t>silahkan</a:t>
            </a:r>
            <a:r>
              <a:rPr lang="es-ES" dirty="0" smtClean="0"/>
              <a:t> </a:t>
            </a:r>
            <a:r>
              <a:rPr lang="es-ES" dirty="0" err="1" smtClean="0"/>
              <a:t>ubah</a:t>
            </a:r>
            <a:r>
              <a:rPr lang="es-ES" dirty="0" smtClean="0"/>
              <a:t> </a:t>
            </a:r>
            <a:r>
              <a:rPr lang="es-ES" dirty="0" err="1" smtClean="0"/>
              <a:t>nama</a:t>
            </a:r>
            <a:r>
              <a:rPr lang="es-ES" dirty="0" smtClean="0"/>
              <a:t> folder </a:t>
            </a:r>
            <a:r>
              <a:rPr lang="es-ES" dirty="0" err="1" smtClean="0"/>
              <a:t>menjadi</a:t>
            </a:r>
            <a:r>
              <a:rPr lang="es-ES" dirty="0" smtClean="0"/>
              <a:t> ‘</a:t>
            </a:r>
            <a:r>
              <a:rPr lang="es-ES" dirty="0" err="1" smtClean="0"/>
              <a:t>bootstrap</a:t>
            </a:r>
            <a:r>
              <a:rPr lang="es-ES" dirty="0" smtClean="0"/>
              <a:t>’</a:t>
            </a:r>
            <a:endParaRPr lang="es-ES" dirty="0"/>
          </a:p>
        </p:txBody>
      </p:sp>
      <p:pic>
        <p:nvPicPr>
          <p:cNvPr id="7" name="Picture 6"/>
          <p:cNvPicPr>
            <a:picLocks noChangeAspect="1"/>
          </p:cNvPicPr>
          <p:nvPr/>
        </p:nvPicPr>
        <p:blipFill rotWithShape="1">
          <a:blip r:embed="rId3"/>
          <a:srcRect t="15372" b="53944"/>
          <a:stretch/>
        </p:blipFill>
        <p:spPr>
          <a:xfrm>
            <a:off x="7119891" y="4199076"/>
            <a:ext cx="2114845" cy="2157274"/>
          </a:xfrm>
          <a:prstGeom prst="rect">
            <a:avLst/>
          </a:prstGeom>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8" y="4848251"/>
            <a:ext cx="5329891" cy="97176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3. </a:t>
            </a:r>
            <a:r>
              <a:rPr lang="es-ES" dirty="0" err="1" smtClean="0"/>
              <a:t>Jika</a:t>
            </a:r>
            <a:r>
              <a:rPr lang="es-ES" dirty="0" smtClean="0"/>
              <a:t> </a:t>
            </a:r>
            <a:r>
              <a:rPr lang="es-ES" dirty="0" err="1" smtClean="0"/>
              <a:t>sudah</a:t>
            </a:r>
            <a:r>
              <a:rPr lang="es-ES" dirty="0" smtClean="0"/>
              <a:t> </a:t>
            </a:r>
            <a:r>
              <a:rPr lang="es-ES" dirty="0" err="1" smtClean="0"/>
              <a:t>benar</a:t>
            </a:r>
            <a:r>
              <a:rPr lang="es-ES" dirty="0" smtClean="0"/>
              <a:t>, </a:t>
            </a:r>
            <a:r>
              <a:rPr lang="es-ES" dirty="0" err="1" smtClean="0"/>
              <a:t>maka</a:t>
            </a:r>
            <a:r>
              <a:rPr lang="es-ES" dirty="0" smtClean="0"/>
              <a:t> </a:t>
            </a:r>
            <a:r>
              <a:rPr lang="es-ES" dirty="0" err="1" smtClean="0"/>
              <a:t>susunan</a:t>
            </a:r>
            <a:r>
              <a:rPr lang="es-ES" dirty="0" smtClean="0"/>
              <a:t> folder </a:t>
            </a:r>
            <a:r>
              <a:rPr lang="es-ES" dirty="0" err="1" smtClean="0"/>
              <a:t>public</a:t>
            </a:r>
            <a:r>
              <a:rPr lang="es-ES" dirty="0" smtClean="0"/>
              <a:t> </a:t>
            </a:r>
            <a:r>
              <a:rPr lang="es-ES" dirty="0" err="1" smtClean="0"/>
              <a:t>akan</a:t>
            </a:r>
            <a:r>
              <a:rPr lang="es-ES" dirty="0" smtClean="0"/>
              <a:t> </a:t>
            </a:r>
            <a:r>
              <a:rPr lang="es-ES" dirty="0" err="1" smtClean="0"/>
              <a:t>menjadi</a:t>
            </a:r>
            <a:r>
              <a:rPr lang="es-ES" dirty="0" smtClean="0"/>
              <a:t> </a:t>
            </a:r>
            <a:r>
              <a:rPr lang="es-ES" dirty="0" err="1" smtClean="0"/>
              <a:t>seperti</a:t>
            </a:r>
            <a:r>
              <a:rPr lang="es-ES" dirty="0" smtClean="0"/>
              <a:t> gambar </a:t>
            </a:r>
            <a:r>
              <a:rPr lang="es-ES" dirty="0" err="1" smtClean="0"/>
              <a:t>disamping</a:t>
            </a:r>
            <a:r>
              <a:rPr lang="es-ES" dirty="0" smtClean="0"/>
              <a:t>.</a:t>
            </a:r>
            <a:endParaRPr lang="es-ES" dirty="0"/>
          </a:p>
        </p:txBody>
      </p:sp>
      <p:pic>
        <p:nvPicPr>
          <p:cNvPr id="6" name="Picture 5"/>
          <p:cNvPicPr>
            <a:picLocks noChangeAspect="1"/>
          </p:cNvPicPr>
          <p:nvPr/>
        </p:nvPicPr>
        <p:blipFill rotWithShape="1">
          <a:blip r:embed="rId4"/>
          <a:srcRect l="9085" r="10407"/>
          <a:stretch/>
        </p:blipFill>
        <p:spPr>
          <a:xfrm>
            <a:off x="7119891" y="1182954"/>
            <a:ext cx="4688236" cy="1716638"/>
          </a:xfrm>
          <a:prstGeom prst="rect">
            <a:avLst/>
          </a:prstGeom>
        </p:spPr>
      </p:pic>
      <p:pic>
        <p:nvPicPr>
          <p:cNvPr id="8" name="Picture 7"/>
          <p:cNvPicPr>
            <a:picLocks noChangeAspect="1"/>
          </p:cNvPicPr>
          <p:nvPr/>
        </p:nvPicPr>
        <p:blipFill>
          <a:blip r:embed="rId5"/>
          <a:stretch>
            <a:fillRect/>
          </a:stretch>
        </p:blipFill>
        <p:spPr>
          <a:xfrm>
            <a:off x="7119892" y="3119920"/>
            <a:ext cx="4688236" cy="804698"/>
          </a:xfrm>
          <a:prstGeom prst="rect">
            <a:avLst/>
          </a:prstGeom>
        </p:spPr>
      </p:pic>
    </p:spTree>
    <p:extLst>
      <p:ext uri="{BB962C8B-B14F-4D97-AF65-F5344CB8AC3E}">
        <p14:creationId xmlns:p14="http://schemas.microsoft.com/office/powerpoint/2010/main" val="1068812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normAutofit/>
          </a:bodyPr>
          <a:lstStyle/>
          <a:p>
            <a:r>
              <a:rPr lang="en-US" dirty="0" smtClean="0"/>
              <a:t>Configuration </a:t>
            </a:r>
            <a:r>
              <a:rPr lang="en-US" dirty="0" err="1" smtClean="0"/>
              <a:t>Toastr</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Static Web Part II </a:t>
            </a:r>
            <a:r>
              <a:rPr lang="en-US" dirty="0" smtClean="0"/>
              <a:t>– </a:t>
            </a:r>
            <a:r>
              <a:rPr lang="en-US" dirty="0"/>
              <a:t>Download &amp; Installation</a:t>
            </a:r>
            <a:endParaRPr lang="en-US" dirty="0" smtClean="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14</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3" y="1490334"/>
            <a:ext cx="6599398" cy="88888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1. </a:t>
            </a:r>
            <a:r>
              <a:rPr lang="es-ES" dirty="0" err="1" smtClean="0"/>
              <a:t>Buat</a:t>
            </a:r>
            <a:r>
              <a:rPr lang="es-ES" dirty="0" smtClean="0"/>
              <a:t> folder pada </a:t>
            </a:r>
            <a:r>
              <a:rPr lang="es-ES" b="1" dirty="0" smtClean="0"/>
              <a:t>/</a:t>
            </a:r>
            <a:r>
              <a:rPr lang="es-ES" b="1" dirty="0" err="1" smtClean="0"/>
              <a:t>public</a:t>
            </a:r>
            <a:r>
              <a:rPr lang="es-ES" b="1" dirty="0" smtClean="0"/>
              <a:t> </a:t>
            </a:r>
            <a:r>
              <a:rPr lang="es-ES" dirty="0" err="1" smtClean="0"/>
              <a:t>dengan</a:t>
            </a:r>
            <a:r>
              <a:rPr lang="es-ES" dirty="0" smtClean="0"/>
              <a:t> </a:t>
            </a:r>
            <a:r>
              <a:rPr lang="es-ES" dirty="0" err="1" smtClean="0"/>
              <a:t>nama</a:t>
            </a:r>
            <a:r>
              <a:rPr lang="es-ES" dirty="0" smtClean="0"/>
              <a:t> </a:t>
            </a:r>
            <a:r>
              <a:rPr lang="es-ES" b="1" dirty="0" smtClean="0"/>
              <a:t>‘</a:t>
            </a:r>
            <a:r>
              <a:rPr lang="es-ES" b="1" dirty="0" err="1" smtClean="0"/>
              <a:t>toastr</a:t>
            </a:r>
            <a:r>
              <a:rPr lang="es-ES" b="1" dirty="0" smtClean="0"/>
              <a:t>’</a:t>
            </a:r>
            <a:endParaRPr lang="es-ES" b="1" dirty="0"/>
          </a:p>
        </p:txBody>
      </p:sp>
      <p:sp>
        <p:nvSpPr>
          <p:cNvPr id="21" name="Text Placeholder 18">
            <a:extLst>
              <a:ext uri="{FF2B5EF4-FFF2-40B4-BE49-F238E27FC236}">
                <a16:creationId xmlns:a16="http://schemas.microsoft.com/office/drawing/2014/main" id="{FAA9D8EA-A7CA-4ED0-94D3-29382CDEBB32}"/>
              </a:ext>
            </a:extLst>
          </p:cNvPr>
          <p:cNvSpPr txBox="1">
            <a:spLocks/>
          </p:cNvSpPr>
          <p:nvPr/>
        </p:nvSpPr>
        <p:spPr>
          <a:xfrm>
            <a:off x="518678" y="3259275"/>
            <a:ext cx="5329891" cy="97176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2. </a:t>
            </a:r>
            <a:r>
              <a:rPr lang="es-ES" dirty="0" err="1" smtClean="0"/>
              <a:t>Lalu</a:t>
            </a:r>
            <a:r>
              <a:rPr lang="es-ES" dirty="0" smtClean="0"/>
              <a:t> </a:t>
            </a:r>
            <a:r>
              <a:rPr lang="es-ES" dirty="0" err="1" smtClean="0"/>
              <a:t>buka</a:t>
            </a:r>
            <a:r>
              <a:rPr lang="es-ES" dirty="0" smtClean="0"/>
              <a:t> file .</a:t>
            </a:r>
            <a:r>
              <a:rPr lang="es-ES" dirty="0" err="1" smtClean="0"/>
              <a:t>zip</a:t>
            </a:r>
            <a:r>
              <a:rPr lang="es-ES" dirty="0" smtClean="0"/>
              <a:t> yang </a:t>
            </a:r>
            <a:r>
              <a:rPr lang="es-ES" dirty="0" err="1" smtClean="0"/>
              <a:t>sudah</a:t>
            </a:r>
            <a:r>
              <a:rPr lang="es-ES" dirty="0" smtClean="0"/>
              <a:t> di </a:t>
            </a:r>
            <a:r>
              <a:rPr lang="es-ES" dirty="0" err="1" smtClean="0"/>
              <a:t>download</a:t>
            </a:r>
            <a:r>
              <a:rPr lang="es-ES" dirty="0" smtClean="0"/>
              <a:t> </a:t>
            </a:r>
            <a:r>
              <a:rPr lang="es-ES" dirty="0" err="1" smtClean="0"/>
              <a:t>tadi</a:t>
            </a:r>
            <a:r>
              <a:rPr lang="es-ES" dirty="0" smtClean="0"/>
              <a:t> </a:t>
            </a:r>
            <a:r>
              <a:rPr lang="es-ES" dirty="0" err="1" smtClean="0"/>
              <a:t>kemudian</a:t>
            </a:r>
            <a:r>
              <a:rPr lang="es-ES" dirty="0" smtClean="0"/>
              <a:t> </a:t>
            </a:r>
            <a:r>
              <a:rPr lang="es-ES" dirty="0" err="1" smtClean="0"/>
              <a:t>masuk</a:t>
            </a:r>
            <a:r>
              <a:rPr lang="es-ES" dirty="0" smtClean="0"/>
              <a:t> </a:t>
            </a:r>
            <a:r>
              <a:rPr lang="es-ES" dirty="0" err="1" smtClean="0"/>
              <a:t>ke</a:t>
            </a:r>
            <a:r>
              <a:rPr lang="es-ES" dirty="0" smtClean="0"/>
              <a:t> </a:t>
            </a:r>
            <a:r>
              <a:rPr lang="es-ES" dirty="0" err="1" smtClean="0"/>
              <a:t>dalam</a:t>
            </a:r>
            <a:r>
              <a:rPr lang="es-ES" dirty="0" smtClean="0"/>
              <a:t> folder </a:t>
            </a:r>
            <a:r>
              <a:rPr lang="es-ES" dirty="0" err="1" smtClean="0"/>
              <a:t>build</a:t>
            </a:r>
            <a:r>
              <a:rPr lang="es-ES" dirty="0" smtClean="0"/>
              <a:t>.</a:t>
            </a:r>
            <a:endParaRPr lang="es-ES" dirty="0"/>
          </a:p>
        </p:txBody>
      </p:sp>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8" y="4848251"/>
            <a:ext cx="5329891" cy="97176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3. </a:t>
            </a:r>
            <a:r>
              <a:rPr lang="es-ES" dirty="0" err="1" smtClean="0"/>
              <a:t>Extract</a:t>
            </a:r>
            <a:r>
              <a:rPr lang="es-ES" dirty="0" smtClean="0"/>
              <a:t> ‘</a:t>
            </a:r>
            <a:r>
              <a:rPr lang="es-ES" b="1" dirty="0" smtClean="0"/>
              <a:t>toastr.min.css’</a:t>
            </a:r>
            <a:r>
              <a:rPr lang="es-ES" dirty="0"/>
              <a:t> dan </a:t>
            </a:r>
            <a:r>
              <a:rPr lang="es-ES" b="1" dirty="0"/>
              <a:t>‘</a:t>
            </a:r>
            <a:r>
              <a:rPr lang="es-ES" b="1" dirty="0" smtClean="0"/>
              <a:t>toastr.min.js’ </a:t>
            </a:r>
            <a:r>
              <a:rPr lang="es-ES" dirty="0" err="1" smtClean="0"/>
              <a:t>lalu</a:t>
            </a:r>
            <a:r>
              <a:rPr lang="es-ES" dirty="0" smtClean="0"/>
              <a:t> </a:t>
            </a:r>
            <a:r>
              <a:rPr lang="es-ES" dirty="0" err="1" smtClean="0"/>
              <a:t>pindahkan</a:t>
            </a:r>
            <a:r>
              <a:rPr lang="es-ES" dirty="0" smtClean="0"/>
              <a:t> </a:t>
            </a:r>
            <a:r>
              <a:rPr lang="es-ES" dirty="0" err="1" smtClean="0"/>
              <a:t>ke</a:t>
            </a:r>
            <a:r>
              <a:rPr lang="es-ES" dirty="0" smtClean="0"/>
              <a:t> </a:t>
            </a:r>
            <a:r>
              <a:rPr lang="es-ES" dirty="0" err="1" smtClean="0"/>
              <a:t>dalam</a:t>
            </a:r>
            <a:r>
              <a:rPr lang="es-ES" dirty="0" smtClean="0"/>
              <a:t> folder /</a:t>
            </a:r>
            <a:r>
              <a:rPr lang="es-ES" dirty="0" err="1" smtClean="0"/>
              <a:t>public</a:t>
            </a:r>
            <a:r>
              <a:rPr lang="es-ES" dirty="0" smtClean="0"/>
              <a:t>/</a:t>
            </a:r>
            <a:r>
              <a:rPr lang="es-ES" dirty="0" err="1" smtClean="0"/>
              <a:t>toastr</a:t>
            </a:r>
            <a:endParaRPr lang="es-ES" b="1" dirty="0"/>
          </a:p>
        </p:txBody>
      </p:sp>
      <p:pic>
        <p:nvPicPr>
          <p:cNvPr id="2" name="Picture 1"/>
          <p:cNvPicPr>
            <a:picLocks noChangeAspect="1"/>
          </p:cNvPicPr>
          <p:nvPr/>
        </p:nvPicPr>
        <p:blipFill>
          <a:blip r:embed="rId3"/>
          <a:stretch>
            <a:fillRect/>
          </a:stretch>
        </p:blipFill>
        <p:spPr>
          <a:xfrm>
            <a:off x="6709681" y="1352383"/>
            <a:ext cx="4834353" cy="827641"/>
          </a:xfrm>
          <a:prstGeom prst="rect">
            <a:avLst/>
          </a:prstGeom>
        </p:spPr>
      </p:pic>
      <p:pic>
        <p:nvPicPr>
          <p:cNvPr id="5" name="Picture 4"/>
          <p:cNvPicPr>
            <a:picLocks noChangeAspect="1"/>
          </p:cNvPicPr>
          <p:nvPr/>
        </p:nvPicPr>
        <p:blipFill>
          <a:blip r:embed="rId4"/>
          <a:stretch>
            <a:fillRect/>
          </a:stretch>
        </p:blipFill>
        <p:spPr>
          <a:xfrm>
            <a:off x="6709681" y="3137841"/>
            <a:ext cx="4062847" cy="989269"/>
          </a:xfrm>
          <a:prstGeom prst="rect">
            <a:avLst/>
          </a:prstGeom>
        </p:spPr>
      </p:pic>
      <p:pic>
        <p:nvPicPr>
          <p:cNvPr id="9" name="Picture 8"/>
          <p:cNvPicPr>
            <a:picLocks noChangeAspect="1"/>
          </p:cNvPicPr>
          <p:nvPr/>
        </p:nvPicPr>
        <p:blipFill>
          <a:blip r:embed="rId5"/>
          <a:stretch>
            <a:fillRect/>
          </a:stretch>
        </p:blipFill>
        <p:spPr>
          <a:xfrm>
            <a:off x="6709681" y="4787563"/>
            <a:ext cx="4781550" cy="889591"/>
          </a:xfrm>
          <a:prstGeom prst="rect">
            <a:avLst/>
          </a:prstGeom>
        </p:spPr>
      </p:pic>
    </p:spTree>
    <p:extLst>
      <p:ext uri="{BB962C8B-B14F-4D97-AF65-F5344CB8AC3E}">
        <p14:creationId xmlns:p14="http://schemas.microsoft.com/office/powerpoint/2010/main" val="2160905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normAutofit/>
          </a:bodyPr>
          <a:lstStyle/>
          <a:p>
            <a:r>
              <a:rPr lang="en-US" dirty="0" smtClean="0"/>
              <a:t>Configuration CK Editor</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Static Web Part II </a:t>
            </a:r>
            <a:r>
              <a:rPr lang="en-US" dirty="0" smtClean="0"/>
              <a:t>– </a:t>
            </a:r>
            <a:r>
              <a:rPr lang="en-US" dirty="0"/>
              <a:t>Download &amp; Installation</a:t>
            </a:r>
            <a:endParaRPr lang="en-US" dirty="0" smtClean="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15</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3" y="1490334"/>
            <a:ext cx="6599398" cy="88888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1. </a:t>
            </a:r>
            <a:r>
              <a:rPr lang="es-ES" dirty="0" err="1" smtClean="0"/>
              <a:t>Buat</a:t>
            </a:r>
            <a:r>
              <a:rPr lang="es-ES" dirty="0" smtClean="0"/>
              <a:t> folder pada </a:t>
            </a:r>
            <a:r>
              <a:rPr lang="es-ES" b="1" dirty="0" smtClean="0"/>
              <a:t>/</a:t>
            </a:r>
            <a:r>
              <a:rPr lang="es-ES" b="1" dirty="0" err="1" smtClean="0"/>
              <a:t>public</a:t>
            </a:r>
            <a:r>
              <a:rPr lang="es-ES" b="1" dirty="0" smtClean="0"/>
              <a:t> </a:t>
            </a:r>
            <a:r>
              <a:rPr lang="es-ES" dirty="0" err="1" smtClean="0"/>
              <a:t>dengan</a:t>
            </a:r>
            <a:r>
              <a:rPr lang="es-ES" dirty="0" smtClean="0"/>
              <a:t> </a:t>
            </a:r>
            <a:r>
              <a:rPr lang="es-ES" dirty="0" err="1" smtClean="0"/>
              <a:t>nama</a:t>
            </a:r>
            <a:r>
              <a:rPr lang="es-ES" dirty="0" smtClean="0"/>
              <a:t> </a:t>
            </a:r>
            <a:r>
              <a:rPr lang="es-ES" b="1" dirty="0" smtClean="0"/>
              <a:t>‘</a:t>
            </a:r>
            <a:r>
              <a:rPr lang="es-ES" b="1" dirty="0" err="1" smtClean="0"/>
              <a:t>ckeditor</a:t>
            </a:r>
            <a:r>
              <a:rPr lang="es-ES" b="1" dirty="0" smtClean="0"/>
              <a:t>’</a:t>
            </a:r>
            <a:endParaRPr lang="es-ES" b="1" dirty="0"/>
          </a:p>
        </p:txBody>
      </p:sp>
      <p:sp>
        <p:nvSpPr>
          <p:cNvPr id="21" name="Text Placeholder 18">
            <a:extLst>
              <a:ext uri="{FF2B5EF4-FFF2-40B4-BE49-F238E27FC236}">
                <a16:creationId xmlns:a16="http://schemas.microsoft.com/office/drawing/2014/main" id="{FAA9D8EA-A7CA-4ED0-94D3-29382CDEBB32}"/>
              </a:ext>
            </a:extLst>
          </p:cNvPr>
          <p:cNvSpPr txBox="1">
            <a:spLocks/>
          </p:cNvSpPr>
          <p:nvPr/>
        </p:nvSpPr>
        <p:spPr>
          <a:xfrm>
            <a:off x="518678" y="3259275"/>
            <a:ext cx="5329891" cy="1588976"/>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2. </a:t>
            </a:r>
            <a:r>
              <a:rPr lang="es-ES" dirty="0" err="1" smtClean="0"/>
              <a:t>Lalu</a:t>
            </a:r>
            <a:r>
              <a:rPr lang="es-ES" dirty="0" smtClean="0"/>
              <a:t> </a:t>
            </a:r>
            <a:r>
              <a:rPr lang="es-ES" dirty="0" err="1" smtClean="0"/>
              <a:t>buka</a:t>
            </a:r>
            <a:r>
              <a:rPr lang="es-ES" dirty="0" smtClean="0"/>
              <a:t> file .</a:t>
            </a:r>
            <a:r>
              <a:rPr lang="es-ES" dirty="0" err="1" smtClean="0"/>
              <a:t>zip</a:t>
            </a:r>
            <a:r>
              <a:rPr lang="es-ES" dirty="0" smtClean="0"/>
              <a:t> yang </a:t>
            </a:r>
            <a:r>
              <a:rPr lang="es-ES" dirty="0" err="1" smtClean="0"/>
              <a:t>sudah</a:t>
            </a:r>
            <a:r>
              <a:rPr lang="es-ES" dirty="0" smtClean="0"/>
              <a:t> di </a:t>
            </a:r>
            <a:r>
              <a:rPr lang="es-ES" dirty="0" err="1" smtClean="0"/>
              <a:t>download</a:t>
            </a:r>
            <a:r>
              <a:rPr lang="es-ES" dirty="0" smtClean="0"/>
              <a:t> </a:t>
            </a:r>
            <a:r>
              <a:rPr lang="es-ES" dirty="0" err="1" smtClean="0"/>
              <a:t>tadi</a:t>
            </a:r>
            <a:r>
              <a:rPr lang="es-ES" dirty="0" smtClean="0"/>
              <a:t> </a:t>
            </a:r>
            <a:r>
              <a:rPr lang="es-ES" dirty="0" err="1" smtClean="0"/>
              <a:t>lalu</a:t>
            </a:r>
            <a:r>
              <a:rPr lang="es-ES" dirty="0" smtClean="0"/>
              <a:t> </a:t>
            </a:r>
            <a:r>
              <a:rPr lang="es-ES" dirty="0" err="1" smtClean="0"/>
              <a:t>extract</a:t>
            </a:r>
            <a:r>
              <a:rPr lang="es-ES" dirty="0" smtClean="0"/>
              <a:t> </a:t>
            </a:r>
            <a:r>
              <a:rPr lang="es-ES" b="1" dirty="0" smtClean="0"/>
              <a:t>ckeditor.js</a:t>
            </a:r>
            <a:r>
              <a:rPr lang="es-ES" dirty="0" smtClean="0"/>
              <a:t> </a:t>
            </a:r>
            <a:r>
              <a:rPr lang="es-ES" dirty="0" err="1" smtClean="0"/>
              <a:t>kedalam</a:t>
            </a:r>
            <a:r>
              <a:rPr lang="es-ES" dirty="0" smtClean="0"/>
              <a:t> folder </a:t>
            </a:r>
            <a:r>
              <a:rPr lang="es-ES" b="1" dirty="0" err="1" smtClean="0"/>
              <a:t>public</a:t>
            </a:r>
            <a:r>
              <a:rPr lang="es-ES" b="1" dirty="0" smtClean="0"/>
              <a:t>/</a:t>
            </a:r>
            <a:r>
              <a:rPr lang="es-ES" b="1" dirty="0" err="1" smtClean="0"/>
              <a:t>ckeditor</a:t>
            </a:r>
            <a:r>
              <a:rPr lang="es-ES" dirty="0" smtClean="0"/>
              <a:t>.</a:t>
            </a:r>
            <a:endParaRPr lang="es-ES" dirty="0"/>
          </a:p>
        </p:txBody>
      </p:sp>
      <p:pic>
        <p:nvPicPr>
          <p:cNvPr id="6" name="Picture 5"/>
          <p:cNvPicPr>
            <a:picLocks noChangeAspect="1"/>
          </p:cNvPicPr>
          <p:nvPr/>
        </p:nvPicPr>
        <p:blipFill>
          <a:blip r:embed="rId3"/>
          <a:stretch>
            <a:fillRect/>
          </a:stretch>
        </p:blipFill>
        <p:spPr>
          <a:xfrm>
            <a:off x="6498394" y="1528397"/>
            <a:ext cx="4252465" cy="708745"/>
          </a:xfrm>
          <a:prstGeom prst="rect">
            <a:avLst/>
          </a:prstGeom>
        </p:spPr>
      </p:pic>
      <p:pic>
        <p:nvPicPr>
          <p:cNvPr id="7" name="Picture 6"/>
          <p:cNvPicPr>
            <a:picLocks noChangeAspect="1"/>
          </p:cNvPicPr>
          <p:nvPr/>
        </p:nvPicPr>
        <p:blipFill>
          <a:blip r:embed="rId4"/>
          <a:stretch>
            <a:fillRect/>
          </a:stretch>
        </p:blipFill>
        <p:spPr>
          <a:xfrm>
            <a:off x="6284478" y="3245197"/>
            <a:ext cx="3631820" cy="1242746"/>
          </a:xfrm>
          <a:prstGeom prst="rect">
            <a:avLst/>
          </a:prstGeom>
        </p:spPr>
      </p:pic>
      <p:pic>
        <p:nvPicPr>
          <p:cNvPr id="8" name="Picture 7"/>
          <p:cNvPicPr>
            <a:picLocks noChangeAspect="1"/>
          </p:cNvPicPr>
          <p:nvPr/>
        </p:nvPicPr>
        <p:blipFill>
          <a:blip r:embed="rId5"/>
          <a:stretch>
            <a:fillRect/>
          </a:stretch>
        </p:blipFill>
        <p:spPr>
          <a:xfrm>
            <a:off x="2091450" y="4627544"/>
            <a:ext cx="6506483" cy="1228896"/>
          </a:xfrm>
          <a:prstGeom prst="rect">
            <a:avLst/>
          </a:prstGeom>
        </p:spPr>
      </p:pic>
    </p:spTree>
    <p:extLst>
      <p:ext uri="{BB962C8B-B14F-4D97-AF65-F5344CB8AC3E}">
        <p14:creationId xmlns:p14="http://schemas.microsoft.com/office/powerpoint/2010/main" val="2888994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Configuration Storage Link</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Download &amp; Installation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16</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2" y="1490334"/>
            <a:ext cx="10345775" cy="2910216"/>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1. </a:t>
            </a:r>
            <a:r>
              <a:rPr lang="en-US" dirty="0" err="1"/>
              <a:t>Konfigurasi</a:t>
            </a:r>
            <a:r>
              <a:rPr lang="en-US" dirty="0"/>
              <a:t> </a:t>
            </a:r>
            <a:r>
              <a:rPr lang="en-US" dirty="0" err="1"/>
              <a:t>terdapat</a:t>
            </a:r>
            <a:r>
              <a:rPr lang="en-US" dirty="0"/>
              <a:t> </a:t>
            </a:r>
            <a:r>
              <a:rPr lang="en-US" dirty="0" err="1"/>
              <a:t>pada</a:t>
            </a:r>
            <a:r>
              <a:rPr lang="en-US" dirty="0"/>
              <a:t> </a:t>
            </a:r>
            <a:r>
              <a:rPr lang="en-US" b="1" dirty="0" smtClean="0"/>
              <a:t>‘</a:t>
            </a:r>
            <a:r>
              <a:rPr lang="en-US" b="1" dirty="0" err="1" smtClean="0"/>
              <a:t>config</a:t>
            </a:r>
            <a:r>
              <a:rPr lang="en-US" b="1" dirty="0" smtClean="0"/>
              <a:t>/</a:t>
            </a:r>
            <a:r>
              <a:rPr lang="en-US" b="1" dirty="0" err="1" smtClean="0"/>
              <a:t>filesystems.php</a:t>
            </a:r>
            <a:r>
              <a:rPr lang="en-US" b="1" dirty="0" smtClean="0"/>
              <a:t>’</a:t>
            </a:r>
            <a:endParaRPr lang="en-US" b="1" dirty="0"/>
          </a:p>
          <a:p>
            <a:r>
              <a:rPr lang="en-US" dirty="0"/>
              <a:t>2</a:t>
            </a:r>
            <a:r>
              <a:rPr lang="en-US" dirty="0" smtClean="0"/>
              <a:t>. </a:t>
            </a:r>
            <a:r>
              <a:rPr lang="en-US" dirty="0"/>
              <a:t>Public </a:t>
            </a:r>
            <a:r>
              <a:rPr lang="en-US" dirty="0" smtClean="0"/>
              <a:t>Disk</a:t>
            </a:r>
          </a:p>
          <a:p>
            <a:pPr marL="800100" lvl="1" indent="-342900">
              <a:buFont typeface="Arial" panose="020B0604020202020204" pitchFamily="34" charset="0"/>
              <a:buChar char="•"/>
            </a:pPr>
            <a:r>
              <a:rPr lang="en-US" dirty="0" err="1" smtClean="0"/>
              <a:t>Publik</a:t>
            </a:r>
            <a:r>
              <a:rPr lang="en-US" dirty="0" smtClean="0"/>
              <a:t> </a:t>
            </a:r>
            <a:r>
              <a:rPr lang="en-US" dirty="0"/>
              <a:t>Disk </a:t>
            </a:r>
            <a:r>
              <a:rPr lang="en-US" dirty="0" err="1"/>
              <a:t>merupakan</a:t>
            </a:r>
            <a:r>
              <a:rPr lang="en-US" dirty="0"/>
              <a:t> </a:t>
            </a:r>
            <a:r>
              <a:rPr lang="en-US" dirty="0" err="1"/>
              <a:t>tempat</a:t>
            </a:r>
            <a:r>
              <a:rPr lang="en-US" dirty="0"/>
              <a:t> </a:t>
            </a:r>
            <a:r>
              <a:rPr lang="en-US" dirty="0" err="1"/>
              <a:t>penyimpanan</a:t>
            </a:r>
            <a:r>
              <a:rPr lang="en-US" dirty="0"/>
              <a:t> yang </a:t>
            </a:r>
            <a:r>
              <a:rPr lang="en-US" dirty="0" err="1"/>
              <a:t>ditujukan</a:t>
            </a:r>
            <a:r>
              <a:rPr lang="en-US" dirty="0"/>
              <a:t> </a:t>
            </a:r>
            <a:r>
              <a:rPr lang="en-US" dirty="0" err="1"/>
              <a:t>untuk</a:t>
            </a:r>
            <a:r>
              <a:rPr lang="en-US" dirty="0"/>
              <a:t> </a:t>
            </a:r>
            <a:r>
              <a:rPr lang="en-US" dirty="0" err="1"/>
              <a:t>meletakkan</a:t>
            </a:r>
            <a:r>
              <a:rPr lang="en-US" dirty="0"/>
              <a:t> file yang </a:t>
            </a:r>
            <a:r>
              <a:rPr lang="en-US" dirty="0" err="1"/>
              <a:t>akan</a:t>
            </a:r>
            <a:r>
              <a:rPr lang="en-US" dirty="0"/>
              <a:t> </a:t>
            </a:r>
            <a:r>
              <a:rPr lang="en-US" dirty="0" err="1"/>
              <a:t>dapat</a:t>
            </a:r>
            <a:r>
              <a:rPr lang="en-US" dirty="0"/>
              <a:t> </a:t>
            </a:r>
            <a:r>
              <a:rPr lang="en-US" dirty="0" err="1"/>
              <a:t>diakses</a:t>
            </a:r>
            <a:r>
              <a:rPr lang="en-US" dirty="0"/>
              <a:t> </a:t>
            </a:r>
            <a:r>
              <a:rPr lang="en-US" dirty="0" err="1" smtClean="0"/>
              <a:t>publik</a:t>
            </a:r>
            <a:r>
              <a:rPr lang="en-US" dirty="0" smtClean="0"/>
              <a:t>.</a:t>
            </a:r>
          </a:p>
          <a:p>
            <a:pPr marL="800100" lvl="1" indent="-342900">
              <a:buFont typeface="Arial" panose="020B0604020202020204" pitchFamily="34" charset="0"/>
              <a:buChar char="•"/>
            </a:pPr>
            <a:r>
              <a:rPr lang="en-US" dirty="0" err="1" smtClean="0"/>
              <a:t>Secara</a:t>
            </a:r>
            <a:r>
              <a:rPr lang="en-US" dirty="0" smtClean="0"/>
              <a:t> </a:t>
            </a:r>
            <a:r>
              <a:rPr lang="en-US" dirty="0"/>
              <a:t>default, disk </a:t>
            </a:r>
            <a:r>
              <a:rPr lang="en-US" dirty="0" err="1"/>
              <a:t>publik</a:t>
            </a:r>
            <a:r>
              <a:rPr lang="en-US" dirty="0"/>
              <a:t> </a:t>
            </a:r>
            <a:r>
              <a:rPr lang="en-US" dirty="0" err="1"/>
              <a:t>adalah</a:t>
            </a:r>
            <a:r>
              <a:rPr lang="en-US" dirty="0"/>
              <a:t> </a:t>
            </a:r>
            <a:r>
              <a:rPr lang="en-US" dirty="0" err="1"/>
              <a:t>penyimpanan</a:t>
            </a:r>
            <a:r>
              <a:rPr lang="en-US" dirty="0"/>
              <a:t> </a:t>
            </a:r>
            <a:r>
              <a:rPr lang="en-US" dirty="0" err="1"/>
              <a:t>lokal</a:t>
            </a:r>
            <a:r>
              <a:rPr lang="en-US" dirty="0"/>
              <a:t> </a:t>
            </a:r>
            <a:r>
              <a:rPr lang="en-US" dirty="0" err="1"/>
              <a:t>pada</a:t>
            </a:r>
            <a:r>
              <a:rPr lang="en-US" dirty="0"/>
              <a:t> folder </a:t>
            </a:r>
            <a:r>
              <a:rPr lang="en-US" b="1" dirty="0" smtClean="0"/>
              <a:t>storage/app/public</a:t>
            </a:r>
            <a:r>
              <a:rPr lang="en-US" dirty="0" smtClean="0"/>
              <a:t>.</a:t>
            </a:r>
          </a:p>
          <a:p>
            <a:pPr marL="800100" lvl="1" indent="-342900">
              <a:buFont typeface="Arial" panose="020B0604020202020204" pitchFamily="34" charset="0"/>
              <a:buChar char="•"/>
            </a:pPr>
            <a:r>
              <a:rPr lang="en-US" dirty="0" smtClean="0"/>
              <a:t>Agar </a:t>
            </a:r>
            <a:r>
              <a:rPr lang="en-US" dirty="0"/>
              <a:t>folder </a:t>
            </a:r>
            <a:r>
              <a:rPr lang="en-US" dirty="0" err="1"/>
              <a:t>tersebut</a:t>
            </a:r>
            <a:r>
              <a:rPr lang="en-US" dirty="0"/>
              <a:t> </a:t>
            </a:r>
            <a:r>
              <a:rPr lang="en-US" dirty="0" err="1"/>
              <a:t>dapat</a:t>
            </a:r>
            <a:r>
              <a:rPr lang="en-US" dirty="0"/>
              <a:t> </a:t>
            </a:r>
            <a:r>
              <a:rPr lang="en-US" dirty="0" err="1"/>
              <a:t>diakses</a:t>
            </a:r>
            <a:r>
              <a:rPr lang="en-US" dirty="0"/>
              <a:t> </a:t>
            </a:r>
            <a:r>
              <a:rPr lang="en-US" dirty="0" err="1"/>
              <a:t>dari</a:t>
            </a:r>
            <a:r>
              <a:rPr lang="en-US" dirty="0"/>
              <a:t> web, </a:t>
            </a:r>
            <a:r>
              <a:rPr lang="en-US" dirty="0" err="1"/>
              <a:t>maka</a:t>
            </a:r>
            <a:r>
              <a:rPr lang="en-US" dirty="0"/>
              <a:t> </a:t>
            </a:r>
            <a:r>
              <a:rPr lang="en-US" dirty="0" err="1"/>
              <a:t>perlu</a:t>
            </a:r>
            <a:r>
              <a:rPr lang="en-US" dirty="0"/>
              <a:t> </a:t>
            </a:r>
            <a:r>
              <a:rPr lang="en-US" dirty="0" err="1"/>
              <a:t>dibuat</a:t>
            </a:r>
            <a:r>
              <a:rPr lang="en-US" dirty="0"/>
              <a:t> symbolic link </a:t>
            </a:r>
            <a:r>
              <a:rPr lang="en-US" dirty="0" err="1"/>
              <a:t>dari</a:t>
            </a:r>
            <a:r>
              <a:rPr lang="en-US" dirty="0"/>
              <a:t> </a:t>
            </a:r>
            <a:r>
              <a:rPr lang="en-US" b="1" dirty="0"/>
              <a:t>public/storage</a:t>
            </a:r>
            <a:r>
              <a:rPr lang="en-US" dirty="0"/>
              <a:t> </a:t>
            </a:r>
            <a:r>
              <a:rPr lang="en-US" dirty="0" err="1"/>
              <a:t>ke</a:t>
            </a:r>
            <a:r>
              <a:rPr lang="en-US" dirty="0"/>
              <a:t> </a:t>
            </a:r>
            <a:r>
              <a:rPr lang="en-US" b="1" dirty="0" smtClean="0"/>
              <a:t>storage/app/public</a:t>
            </a:r>
            <a:r>
              <a:rPr lang="en-US" dirty="0" smtClean="0"/>
              <a:t>.</a:t>
            </a:r>
          </a:p>
          <a:p>
            <a:pPr marL="800100" lvl="1" indent="-342900">
              <a:buFont typeface="Arial" panose="020B0604020202020204" pitchFamily="34" charset="0"/>
              <a:buChar char="•"/>
            </a:pPr>
            <a:r>
              <a:rPr lang="en-US" dirty="0" err="1" smtClean="0"/>
              <a:t>Dengan</a:t>
            </a:r>
            <a:r>
              <a:rPr lang="en-US" dirty="0" smtClean="0"/>
              <a:t> </a:t>
            </a:r>
            <a:r>
              <a:rPr lang="en-US" dirty="0"/>
              <a:t>symbolic link </a:t>
            </a:r>
            <a:r>
              <a:rPr lang="en-US" dirty="0" err="1"/>
              <a:t>kedua</a:t>
            </a:r>
            <a:r>
              <a:rPr lang="en-US" dirty="0"/>
              <a:t> folder </a:t>
            </a:r>
            <a:r>
              <a:rPr lang="en-US" dirty="0" err="1"/>
              <a:t>akan</a:t>
            </a:r>
            <a:r>
              <a:rPr lang="en-US" dirty="0"/>
              <a:t> </a:t>
            </a:r>
            <a:r>
              <a:rPr lang="en-US" dirty="0" err="1"/>
              <a:t>berisi</a:t>
            </a:r>
            <a:r>
              <a:rPr lang="en-US" dirty="0"/>
              <a:t> file yang </a:t>
            </a:r>
            <a:r>
              <a:rPr lang="en-US" dirty="0" err="1"/>
              <a:t>sama</a:t>
            </a:r>
            <a:r>
              <a:rPr lang="en-US" dirty="0"/>
              <a:t>, </a:t>
            </a:r>
            <a:r>
              <a:rPr lang="en-US" dirty="0" err="1"/>
              <a:t>namun</a:t>
            </a:r>
            <a:r>
              <a:rPr lang="en-US" dirty="0"/>
              <a:t> file </a:t>
            </a:r>
            <a:r>
              <a:rPr lang="en-US" dirty="0" err="1"/>
              <a:t>tidak</a:t>
            </a:r>
            <a:r>
              <a:rPr lang="en-US" dirty="0"/>
              <a:t> </a:t>
            </a:r>
            <a:r>
              <a:rPr lang="en-US" dirty="0" err="1"/>
              <a:t>dicopykan</a:t>
            </a:r>
            <a:endParaRPr lang="en-US" dirty="0"/>
          </a:p>
        </p:txBody>
      </p:sp>
      <p:sp>
        <p:nvSpPr>
          <p:cNvPr id="20" name="Text Placeholder 18">
            <a:extLst>
              <a:ext uri="{FF2B5EF4-FFF2-40B4-BE49-F238E27FC236}">
                <a16:creationId xmlns:a16="http://schemas.microsoft.com/office/drawing/2014/main" id="{FAA9D8EA-A7CA-4ED0-94D3-29382CDEBB32}"/>
              </a:ext>
            </a:extLst>
          </p:cNvPr>
          <p:cNvSpPr txBox="1">
            <a:spLocks/>
          </p:cNvSpPr>
          <p:nvPr/>
        </p:nvSpPr>
        <p:spPr>
          <a:xfrm>
            <a:off x="618145" y="4176296"/>
            <a:ext cx="10150467" cy="448507"/>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3. </a:t>
            </a:r>
            <a:r>
              <a:rPr lang="es-ES" dirty="0" err="1" smtClean="0"/>
              <a:t>Buka</a:t>
            </a:r>
            <a:r>
              <a:rPr lang="es-ES" dirty="0" smtClean="0"/>
              <a:t> terminal </a:t>
            </a:r>
            <a:r>
              <a:rPr lang="es-ES" dirty="0" err="1" smtClean="0"/>
              <a:t>lalu</a:t>
            </a:r>
            <a:r>
              <a:rPr lang="es-ES" dirty="0" smtClean="0"/>
              <a:t> </a:t>
            </a:r>
            <a:r>
              <a:rPr lang="es-ES" dirty="0" err="1" smtClean="0"/>
              <a:t>ketikan</a:t>
            </a:r>
            <a:r>
              <a:rPr lang="es-ES" dirty="0" smtClean="0"/>
              <a:t> </a:t>
            </a:r>
            <a:r>
              <a:rPr lang="es-ES" dirty="0" err="1" smtClean="0"/>
              <a:t>perintah</a:t>
            </a:r>
            <a:r>
              <a:rPr lang="es-ES" dirty="0" smtClean="0"/>
              <a:t> di </a:t>
            </a:r>
            <a:r>
              <a:rPr lang="es-ES" dirty="0" err="1" smtClean="0"/>
              <a:t>bawah</a:t>
            </a:r>
            <a:r>
              <a:rPr lang="es-ES" dirty="0" smtClean="0"/>
              <a:t> </a:t>
            </a:r>
            <a:r>
              <a:rPr lang="es-ES" dirty="0" err="1" smtClean="0"/>
              <a:t>ini</a:t>
            </a:r>
            <a:endParaRPr lang="es-ES" dirty="0" smtClean="0"/>
          </a:p>
        </p:txBody>
      </p:sp>
      <p:sp>
        <p:nvSpPr>
          <p:cNvPr id="10" name="Rectangle 9"/>
          <p:cNvSpPr/>
          <p:nvPr/>
        </p:nvSpPr>
        <p:spPr>
          <a:xfrm>
            <a:off x="1082466" y="4624803"/>
            <a:ext cx="6384857" cy="54153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rgbClr val="014067"/>
                </a:solidFill>
              </a:rPr>
              <a:t>    </a:t>
            </a:r>
            <a:r>
              <a:rPr lang="en-US" dirty="0" err="1">
                <a:solidFill>
                  <a:srgbClr val="014067"/>
                </a:solidFill>
              </a:rPr>
              <a:t>php</a:t>
            </a:r>
            <a:r>
              <a:rPr lang="en-US" dirty="0">
                <a:solidFill>
                  <a:srgbClr val="014067"/>
                </a:solidFill>
              </a:rPr>
              <a:t> artisan </a:t>
            </a:r>
            <a:r>
              <a:rPr lang="en-US" dirty="0" err="1">
                <a:solidFill>
                  <a:srgbClr val="014067"/>
                </a:solidFill>
              </a:rPr>
              <a:t>storage:link</a:t>
            </a:r>
            <a:endParaRPr lang="en-US" dirty="0">
              <a:solidFill>
                <a:srgbClr val="014067"/>
              </a:solidFill>
            </a:endParaRPr>
          </a:p>
        </p:txBody>
      </p:sp>
    </p:spTree>
    <p:extLst>
      <p:ext uri="{BB962C8B-B14F-4D97-AF65-F5344CB8AC3E}">
        <p14:creationId xmlns:p14="http://schemas.microsoft.com/office/powerpoint/2010/main" val="14367723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Configuration Storage Link</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Download &amp; Installation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17</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8">
            <a:extLst>
              <a:ext uri="{FF2B5EF4-FFF2-40B4-BE49-F238E27FC236}">
                <a16:creationId xmlns:a16="http://schemas.microsoft.com/office/drawing/2014/main" id="{FAA9D8EA-A7CA-4ED0-94D3-29382CDEBB32}"/>
              </a:ext>
            </a:extLst>
          </p:cNvPr>
          <p:cNvSpPr txBox="1">
            <a:spLocks/>
          </p:cNvSpPr>
          <p:nvPr/>
        </p:nvSpPr>
        <p:spPr>
          <a:xfrm>
            <a:off x="618145" y="1604546"/>
            <a:ext cx="10150467" cy="448507"/>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4</a:t>
            </a:r>
            <a:r>
              <a:rPr lang="es-ES" dirty="0" smtClean="0"/>
              <a:t>. </a:t>
            </a:r>
            <a:r>
              <a:rPr lang="es-ES" dirty="0" err="1" smtClean="0"/>
              <a:t>Jika</a:t>
            </a:r>
            <a:r>
              <a:rPr lang="es-ES" dirty="0" smtClean="0"/>
              <a:t> </a:t>
            </a:r>
            <a:r>
              <a:rPr lang="es-ES" dirty="0" err="1" smtClean="0"/>
              <a:t>sukses</a:t>
            </a:r>
            <a:r>
              <a:rPr lang="es-ES" dirty="0" smtClean="0"/>
              <a:t> </a:t>
            </a:r>
            <a:r>
              <a:rPr lang="es-ES" dirty="0" err="1" smtClean="0"/>
              <a:t>maka</a:t>
            </a:r>
            <a:r>
              <a:rPr lang="es-ES" dirty="0" smtClean="0"/>
              <a:t> </a:t>
            </a:r>
            <a:r>
              <a:rPr lang="es-ES" dirty="0" err="1" smtClean="0"/>
              <a:t>tampilan</a:t>
            </a:r>
            <a:r>
              <a:rPr lang="es-ES" dirty="0" smtClean="0"/>
              <a:t> </a:t>
            </a:r>
            <a:r>
              <a:rPr lang="es-ES" dirty="0" err="1" smtClean="0"/>
              <a:t>nya</a:t>
            </a:r>
            <a:r>
              <a:rPr lang="es-ES" dirty="0" smtClean="0"/>
              <a:t> </a:t>
            </a:r>
            <a:r>
              <a:rPr lang="es-ES" dirty="0" err="1" smtClean="0"/>
              <a:t>akan</a:t>
            </a:r>
            <a:r>
              <a:rPr lang="es-ES" dirty="0" smtClean="0"/>
              <a:t> </a:t>
            </a:r>
            <a:r>
              <a:rPr lang="es-ES" dirty="0" err="1" smtClean="0"/>
              <a:t>seperti</a:t>
            </a:r>
            <a:r>
              <a:rPr lang="es-ES" dirty="0" smtClean="0"/>
              <a:t> gambar di </a:t>
            </a:r>
            <a:r>
              <a:rPr lang="es-ES" dirty="0" err="1" smtClean="0"/>
              <a:t>bawah</a:t>
            </a:r>
            <a:r>
              <a:rPr lang="es-ES" dirty="0" smtClean="0"/>
              <a:t> </a:t>
            </a:r>
            <a:r>
              <a:rPr lang="es-ES" dirty="0" err="1" smtClean="0"/>
              <a:t>ini</a:t>
            </a:r>
            <a:endParaRPr lang="es-ES" dirty="0" smtClean="0"/>
          </a:p>
        </p:txBody>
      </p:sp>
      <p:pic>
        <p:nvPicPr>
          <p:cNvPr id="2" name="Picture 1"/>
          <p:cNvPicPr>
            <a:picLocks noChangeAspect="1"/>
          </p:cNvPicPr>
          <p:nvPr/>
        </p:nvPicPr>
        <p:blipFill>
          <a:blip r:embed="rId3"/>
          <a:stretch>
            <a:fillRect/>
          </a:stretch>
        </p:blipFill>
        <p:spPr>
          <a:xfrm flipV="1">
            <a:off x="1027828" y="2053053"/>
            <a:ext cx="8030447" cy="869149"/>
          </a:xfrm>
          <a:prstGeom prst="rect">
            <a:avLst/>
          </a:prstGeom>
        </p:spPr>
      </p:pic>
      <p:sp>
        <p:nvSpPr>
          <p:cNvPr id="11" name="Text Placeholder 18">
            <a:extLst>
              <a:ext uri="{FF2B5EF4-FFF2-40B4-BE49-F238E27FC236}">
                <a16:creationId xmlns:a16="http://schemas.microsoft.com/office/drawing/2014/main" id="{FAA9D8EA-A7CA-4ED0-94D3-29382CDEBB32}"/>
              </a:ext>
            </a:extLst>
          </p:cNvPr>
          <p:cNvSpPr txBox="1">
            <a:spLocks/>
          </p:cNvSpPr>
          <p:nvPr/>
        </p:nvSpPr>
        <p:spPr>
          <a:xfrm>
            <a:off x="618145" y="3060138"/>
            <a:ext cx="10150467" cy="673662"/>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5. </a:t>
            </a:r>
            <a:r>
              <a:rPr lang="es-ES" dirty="0" err="1" smtClean="0"/>
              <a:t>Buka</a:t>
            </a:r>
            <a:r>
              <a:rPr lang="es-ES" dirty="0" smtClean="0"/>
              <a:t> folder ‘</a:t>
            </a:r>
            <a:r>
              <a:rPr lang="es-ES" b="1" dirty="0" smtClean="0"/>
              <a:t>/</a:t>
            </a:r>
            <a:r>
              <a:rPr lang="es-ES" b="1" dirty="0" err="1" smtClean="0"/>
              <a:t>public</a:t>
            </a:r>
            <a:r>
              <a:rPr lang="es-ES" b="1" dirty="0" smtClean="0"/>
              <a:t>’ </a:t>
            </a:r>
            <a:r>
              <a:rPr lang="es-ES" dirty="0" smtClean="0"/>
              <a:t>dan secara </a:t>
            </a:r>
            <a:r>
              <a:rPr lang="es-ES" dirty="0" err="1" smtClean="0"/>
              <a:t>otomatis</a:t>
            </a:r>
            <a:r>
              <a:rPr lang="es-ES" dirty="0" smtClean="0"/>
              <a:t> </a:t>
            </a:r>
            <a:r>
              <a:rPr lang="es-ES" dirty="0" err="1" smtClean="0"/>
              <a:t>akan</a:t>
            </a:r>
            <a:r>
              <a:rPr lang="es-ES" dirty="0" smtClean="0"/>
              <a:t> </a:t>
            </a:r>
            <a:r>
              <a:rPr lang="es-ES" dirty="0" err="1" smtClean="0"/>
              <a:t>ada</a:t>
            </a:r>
            <a:r>
              <a:rPr lang="es-ES" dirty="0" smtClean="0"/>
              <a:t> </a:t>
            </a:r>
            <a:r>
              <a:rPr lang="es-ES" dirty="0" err="1" smtClean="0"/>
              <a:t>sebuah</a:t>
            </a:r>
            <a:r>
              <a:rPr lang="es-ES" dirty="0" smtClean="0"/>
              <a:t> folder </a:t>
            </a:r>
            <a:r>
              <a:rPr lang="es-ES" dirty="0" err="1" smtClean="0"/>
              <a:t>baru</a:t>
            </a:r>
            <a:r>
              <a:rPr lang="es-ES" dirty="0" smtClean="0"/>
              <a:t> </a:t>
            </a:r>
            <a:r>
              <a:rPr lang="es-ES" dirty="0" err="1" smtClean="0"/>
              <a:t>dengan</a:t>
            </a:r>
            <a:r>
              <a:rPr lang="es-ES" dirty="0" smtClean="0"/>
              <a:t> </a:t>
            </a:r>
            <a:r>
              <a:rPr lang="es-ES" dirty="0" err="1" smtClean="0"/>
              <a:t>nama</a:t>
            </a:r>
            <a:r>
              <a:rPr lang="es-ES" dirty="0" smtClean="0"/>
              <a:t> ‘</a:t>
            </a:r>
            <a:r>
              <a:rPr lang="es-ES" b="1" dirty="0" err="1" smtClean="0"/>
              <a:t>storage</a:t>
            </a:r>
            <a:r>
              <a:rPr lang="es-ES" b="1" dirty="0" smtClean="0"/>
              <a:t>’</a:t>
            </a:r>
          </a:p>
        </p:txBody>
      </p:sp>
      <p:pic>
        <p:nvPicPr>
          <p:cNvPr id="5" name="Picture 4"/>
          <p:cNvPicPr>
            <a:picLocks noChangeAspect="1"/>
          </p:cNvPicPr>
          <p:nvPr/>
        </p:nvPicPr>
        <p:blipFill>
          <a:blip r:embed="rId4"/>
          <a:stretch>
            <a:fillRect/>
          </a:stretch>
        </p:blipFill>
        <p:spPr>
          <a:xfrm>
            <a:off x="4453330" y="3871736"/>
            <a:ext cx="1667108" cy="1038370"/>
          </a:xfrm>
          <a:prstGeom prst="rect">
            <a:avLst/>
          </a:prstGeom>
        </p:spPr>
      </p:pic>
      <p:sp>
        <p:nvSpPr>
          <p:cNvPr id="15" name="Text Placeholder 18">
            <a:extLst>
              <a:ext uri="{FF2B5EF4-FFF2-40B4-BE49-F238E27FC236}">
                <a16:creationId xmlns:a16="http://schemas.microsoft.com/office/drawing/2014/main" id="{FAA9D8EA-A7CA-4ED0-94D3-29382CDEBB32}"/>
              </a:ext>
            </a:extLst>
          </p:cNvPr>
          <p:cNvSpPr txBox="1">
            <a:spLocks/>
          </p:cNvSpPr>
          <p:nvPr/>
        </p:nvSpPr>
        <p:spPr>
          <a:xfrm>
            <a:off x="618144" y="4987353"/>
            <a:ext cx="10150467" cy="1003872"/>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6. </a:t>
            </a:r>
            <a:r>
              <a:rPr lang="es-ES" dirty="0" err="1" smtClean="0"/>
              <a:t>Dengan</a:t>
            </a:r>
            <a:r>
              <a:rPr lang="es-ES" dirty="0" smtClean="0"/>
              <a:t> </a:t>
            </a:r>
            <a:r>
              <a:rPr lang="es-ES" dirty="0" err="1" smtClean="0"/>
              <a:t>begitu</a:t>
            </a:r>
            <a:r>
              <a:rPr lang="es-ES" dirty="0" smtClean="0"/>
              <a:t> </a:t>
            </a:r>
            <a:r>
              <a:rPr lang="es-ES" dirty="0" err="1" smtClean="0"/>
              <a:t>ketika</a:t>
            </a:r>
            <a:r>
              <a:rPr lang="es-ES" dirty="0" smtClean="0"/>
              <a:t> </a:t>
            </a:r>
            <a:r>
              <a:rPr lang="es-ES" dirty="0" err="1" smtClean="0"/>
              <a:t>mengupload</a:t>
            </a:r>
            <a:r>
              <a:rPr lang="es-ES" dirty="0" smtClean="0"/>
              <a:t> </a:t>
            </a:r>
            <a:r>
              <a:rPr lang="es-ES" dirty="0" err="1" smtClean="0"/>
              <a:t>sebuah</a:t>
            </a:r>
            <a:r>
              <a:rPr lang="es-ES" dirty="0" smtClean="0"/>
              <a:t> file, </a:t>
            </a:r>
            <a:r>
              <a:rPr lang="es-ES" dirty="0" err="1" smtClean="0"/>
              <a:t>maka</a:t>
            </a:r>
            <a:r>
              <a:rPr lang="es-ES" dirty="0" smtClean="0"/>
              <a:t> secara </a:t>
            </a:r>
            <a:r>
              <a:rPr lang="es-ES" dirty="0" err="1" smtClean="0"/>
              <a:t>otomatis</a:t>
            </a:r>
            <a:r>
              <a:rPr lang="es-ES" dirty="0" smtClean="0"/>
              <a:t> file </a:t>
            </a:r>
            <a:r>
              <a:rPr lang="es-ES" dirty="0" err="1" smtClean="0"/>
              <a:t>tersebut</a:t>
            </a:r>
            <a:r>
              <a:rPr lang="es-ES" dirty="0" smtClean="0"/>
              <a:t> </a:t>
            </a:r>
            <a:r>
              <a:rPr lang="es-ES" dirty="0" err="1" smtClean="0"/>
              <a:t>akan</a:t>
            </a:r>
            <a:r>
              <a:rPr lang="es-ES" dirty="0" smtClean="0"/>
              <a:t> </a:t>
            </a:r>
            <a:r>
              <a:rPr lang="es-ES" dirty="0" err="1" smtClean="0"/>
              <a:t>tercopy</a:t>
            </a:r>
            <a:r>
              <a:rPr lang="es-ES" dirty="0" smtClean="0"/>
              <a:t> </a:t>
            </a:r>
            <a:r>
              <a:rPr lang="es-ES" dirty="0" err="1" smtClean="0"/>
              <a:t>kedalam</a:t>
            </a:r>
            <a:r>
              <a:rPr lang="es-ES" dirty="0" smtClean="0"/>
              <a:t> folder </a:t>
            </a:r>
            <a:r>
              <a:rPr lang="es-ES" b="1" dirty="0" smtClean="0"/>
              <a:t>/</a:t>
            </a:r>
            <a:r>
              <a:rPr lang="es-ES" b="1" dirty="0" err="1" smtClean="0"/>
              <a:t>public</a:t>
            </a:r>
            <a:r>
              <a:rPr lang="es-ES" b="1" dirty="0" smtClean="0"/>
              <a:t>/</a:t>
            </a:r>
            <a:r>
              <a:rPr lang="es-ES" b="1" dirty="0" err="1" smtClean="0"/>
              <a:t>storage</a:t>
            </a:r>
            <a:r>
              <a:rPr lang="es-ES" b="1" dirty="0" smtClean="0"/>
              <a:t> </a:t>
            </a:r>
            <a:r>
              <a:rPr lang="es-ES" dirty="0" err="1" smtClean="0"/>
              <a:t>sehingga</a:t>
            </a:r>
            <a:r>
              <a:rPr lang="es-ES" dirty="0" smtClean="0"/>
              <a:t> </a:t>
            </a:r>
            <a:r>
              <a:rPr lang="es-ES" dirty="0" err="1" smtClean="0"/>
              <a:t>nantinya</a:t>
            </a:r>
            <a:r>
              <a:rPr lang="es-ES" dirty="0" smtClean="0"/>
              <a:t> file yang di </a:t>
            </a:r>
            <a:r>
              <a:rPr lang="es-ES" dirty="0" err="1" smtClean="0"/>
              <a:t>upload</a:t>
            </a:r>
            <a:r>
              <a:rPr lang="es-ES" dirty="0" smtClean="0"/>
              <a:t> bisa </a:t>
            </a:r>
            <a:r>
              <a:rPr lang="es-ES" dirty="0" err="1" smtClean="0"/>
              <a:t>langsung</a:t>
            </a:r>
            <a:r>
              <a:rPr lang="es-ES" dirty="0" smtClean="0"/>
              <a:t> di </a:t>
            </a:r>
            <a:r>
              <a:rPr lang="es-ES" dirty="0" err="1" smtClean="0"/>
              <a:t>akses</a:t>
            </a:r>
            <a:r>
              <a:rPr lang="es-ES" dirty="0" smtClean="0"/>
              <a:t> secara </a:t>
            </a:r>
            <a:r>
              <a:rPr lang="es-ES" dirty="0" err="1" smtClean="0"/>
              <a:t>public</a:t>
            </a:r>
            <a:endParaRPr lang="es-ES" b="1" dirty="0" smtClean="0"/>
          </a:p>
        </p:txBody>
      </p:sp>
    </p:spTree>
    <p:extLst>
      <p:ext uri="{BB962C8B-B14F-4D97-AF65-F5344CB8AC3E}">
        <p14:creationId xmlns:p14="http://schemas.microsoft.com/office/powerpoint/2010/main" val="39483086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920343" y="2772423"/>
            <a:ext cx="4884058" cy="713728"/>
          </a:xfrm>
          <a:prstGeom prst="rect">
            <a:avLst/>
          </a:prstGeom>
        </p:spPr>
        <p:txBody>
          <a:bodyPr vert="horz" lIns="91440" tIns="45720" rIns="91440" bIns="0" rtlCol="0" anchor="t">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pPr algn="ctr"/>
            <a:r>
              <a:rPr lang="en-US" dirty="0" smtClean="0"/>
              <a:t>Migration</a:t>
            </a:r>
            <a:endParaRPr lang="en-US" b="0" i="1" dirty="0"/>
          </a:p>
        </p:txBody>
      </p:sp>
      <p:sp>
        <p:nvSpPr>
          <p:cNvPr id="11" name="Text Placeholder 2"/>
          <p:cNvSpPr txBox="1">
            <a:spLocks/>
          </p:cNvSpPr>
          <p:nvPr/>
        </p:nvSpPr>
        <p:spPr>
          <a:xfrm>
            <a:off x="3638550" y="3562351"/>
            <a:ext cx="7953375" cy="1276350"/>
          </a:xfrm>
          <a:prstGeom prst="rect">
            <a:avLst/>
          </a:prstGeom>
        </p:spPr>
        <p:txBody>
          <a:bodyPr>
            <a:normAutofit/>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smtClean="0"/>
              <a:t>	Migration</a:t>
            </a:r>
            <a:r>
              <a:rPr lang="en-US" dirty="0" smtClean="0"/>
              <a:t> </a:t>
            </a:r>
            <a:r>
              <a:rPr lang="en-US" dirty="0" err="1"/>
              <a:t>adalah</a:t>
            </a:r>
            <a:r>
              <a:rPr lang="en-US" dirty="0"/>
              <a:t> </a:t>
            </a:r>
            <a:r>
              <a:rPr lang="en-US" dirty="0" err="1"/>
              <a:t>sebuah</a:t>
            </a:r>
            <a:r>
              <a:rPr lang="en-US" dirty="0"/>
              <a:t> version control database, </a:t>
            </a:r>
            <a:r>
              <a:rPr lang="en-US" dirty="0" err="1"/>
              <a:t>dimana</a:t>
            </a:r>
            <a:r>
              <a:rPr lang="en-US" dirty="0"/>
              <a:t> </a:t>
            </a:r>
            <a:r>
              <a:rPr lang="en-US" dirty="0" err="1"/>
              <a:t>akan</a:t>
            </a:r>
            <a:r>
              <a:rPr lang="en-US" dirty="0"/>
              <a:t> </a:t>
            </a:r>
            <a:r>
              <a:rPr lang="en-US" dirty="0" err="1"/>
              <a:t>membantu</a:t>
            </a:r>
            <a:r>
              <a:rPr lang="en-US" dirty="0"/>
              <a:t> team </a:t>
            </a:r>
            <a:r>
              <a:rPr lang="en-US" dirty="0" err="1"/>
              <a:t>untuk</a:t>
            </a:r>
            <a:r>
              <a:rPr lang="en-US" dirty="0"/>
              <a:t> </a:t>
            </a:r>
            <a:r>
              <a:rPr lang="en-US" dirty="0" err="1"/>
              <a:t>mengubah</a:t>
            </a:r>
            <a:r>
              <a:rPr lang="en-US" dirty="0"/>
              <a:t> </a:t>
            </a:r>
            <a:r>
              <a:rPr lang="en-US" dirty="0" err="1"/>
              <a:t>dan</a:t>
            </a:r>
            <a:r>
              <a:rPr lang="en-US" dirty="0"/>
              <a:t> </a:t>
            </a:r>
            <a:r>
              <a:rPr lang="en-US" dirty="0" err="1"/>
              <a:t>membagikan</a:t>
            </a:r>
            <a:r>
              <a:rPr lang="en-US" dirty="0"/>
              <a:t> </a:t>
            </a:r>
            <a:r>
              <a:rPr lang="en-US" dirty="0" err="1"/>
              <a:t>sebuah</a:t>
            </a:r>
            <a:r>
              <a:rPr lang="en-US" dirty="0"/>
              <a:t> schema database </a:t>
            </a:r>
            <a:r>
              <a:rPr lang="en-US" dirty="0" err="1"/>
              <a:t>dari</a:t>
            </a:r>
            <a:r>
              <a:rPr lang="en-US" dirty="0"/>
              <a:t> </a:t>
            </a:r>
            <a:r>
              <a:rPr lang="en-US" dirty="0" err="1"/>
              <a:t>aplikasi</a:t>
            </a:r>
            <a:r>
              <a:rPr lang="en-US" dirty="0"/>
              <a:t> yang </a:t>
            </a:r>
            <a:r>
              <a:rPr lang="en-US" dirty="0" err="1"/>
              <a:t>dibangun</a:t>
            </a:r>
            <a:r>
              <a:rPr lang="en-US" dirty="0"/>
              <a:t>. </a:t>
            </a:r>
          </a:p>
        </p:txBody>
      </p:sp>
    </p:spTree>
    <p:extLst>
      <p:ext uri="{BB962C8B-B14F-4D97-AF65-F5344CB8AC3E}">
        <p14:creationId xmlns:p14="http://schemas.microsoft.com/office/powerpoint/2010/main" val="4186899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Database Connection</a:t>
            </a:r>
            <a:endParaRPr lang="en-US"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Migration</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19</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2"/>
            <a:ext cx="5470592" cy="4091278"/>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sz="1800" dirty="0" err="1" smtClean="0"/>
              <a:t>Buka</a:t>
            </a:r>
            <a:r>
              <a:rPr lang="es-ES" sz="1800" dirty="0"/>
              <a:t> </a:t>
            </a:r>
            <a:r>
              <a:rPr lang="es-ES" sz="1800" dirty="0">
                <a:hlinkClick r:id="rId3"/>
              </a:rPr>
              <a:t>http://localhost/phpmyadmin</a:t>
            </a:r>
            <a:r>
              <a:rPr lang="es-ES" sz="1800" dirty="0" smtClean="0">
                <a:hlinkClick r:id="rId3"/>
              </a:rPr>
              <a:t>/</a:t>
            </a:r>
            <a:r>
              <a:rPr lang="es-ES" sz="1800" dirty="0" smtClean="0"/>
              <a:t> </a:t>
            </a:r>
            <a:r>
              <a:rPr lang="es-ES" sz="1800" dirty="0" err="1" smtClean="0"/>
              <a:t>lalu</a:t>
            </a:r>
            <a:r>
              <a:rPr lang="es-ES" sz="1800" dirty="0" smtClean="0"/>
              <a:t> </a:t>
            </a:r>
            <a:r>
              <a:rPr lang="es-ES" sz="1800" dirty="0" err="1" smtClean="0"/>
              <a:t>klik</a:t>
            </a:r>
            <a:r>
              <a:rPr lang="es-ES" sz="1800" dirty="0" smtClean="0"/>
              <a:t> </a:t>
            </a:r>
            <a:r>
              <a:rPr lang="es-ES" sz="1800" dirty="0" err="1" smtClean="0"/>
              <a:t>tombol</a:t>
            </a:r>
            <a:r>
              <a:rPr lang="es-ES" sz="1800" dirty="0" smtClean="0"/>
              <a:t> </a:t>
            </a:r>
            <a:r>
              <a:rPr lang="es-ES" sz="1800" b="1" dirty="0" smtClean="0"/>
              <a:t>new</a:t>
            </a:r>
          </a:p>
          <a:p>
            <a:pPr marL="457200" indent="-457200">
              <a:buAutoNum type="arabicPeriod"/>
            </a:pPr>
            <a:r>
              <a:rPr lang="es-ES" sz="1800" dirty="0" err="1" smtClean="0"/>
              <a:t>Isi</a:t>
            </a:r>
            <a:r>
              <a:rPr lang="es-ES" sz="1800" dirty="0" smtClean="0"/>
              <a:t> </a:t>
            </a:r>
            <a:r>
              <a:rPr lang="es-ES" sz="1800" dirty="0" err="1" smtClean="0"/>
              <a:t>dengan</a:t>
            </a:r>
            <a:r>
              <a:rPr lang="es-ES" sz="1800" dirty="0" smtClean="0"/>
              <a:t> </a:t>
            </a:r>
            <a:r>
              <a:rPr lang="es-ES" sz="1800" dirty="0" err="1" smtClean="0"/>
              <a:t>nama</a:t>
            </a:r>
            <a:r>
              <a:rPr lang="es-ES" sz="1800" dirty="0" smtClean="0"/>
              <a:t> </a:t>
            </a:r>
            <a:r>
              <a:rPr lang="es-ES" sz="1800" dirty="0" err="1" smtClean="0"/>
              <a:t>database</a:t>
            </a:r>
            <a:r>
              <a:rPr lang="es-ES" sz="1800" dirty="0" smtClean="0"/>
              <a:t> yang </a:t>
            </a:r>
            <a:r>
              <a:rPr lang="es-ES" sz="1800" dirty="0" err="1" smtClean="0"/>
              <a:t>diinginkan</a:t>
            </a:r>
            <a:r>
              <a:rPr lang="es-ES" sz="1800" dirty="0" smtClean="0"/>
              <a:t>, </a:t>
            </a:r>
            <a:r>
              <a:rPr lang="es-ES" sz="1800" dirty="0" err="1" smtClean="0"/>
              <a:t>dalam</a:t>
            </a:r>
            <a:r>
              <a:rPr lang="es-ES" sz="1800" dirty="0" smtClean="0"/>
              <a:t> </a:t>
            </a:r>
            <a:r>
              <a:rPr lang="es-ES" sz="1800" dirty="0" err="1" smtClean="0"/>
              <a:t>contoh</a:t>
            </a:r>
            <a:r>
              <a:rPr lang="es-ES" sz="1800" dirty="0" smtClean="0"/>
              <a:t> </a:t>
            </a:r>
            <a:r>
              <a:rPr lang="es-ES" sz="1800" dirty="0" err="1" smtClean="0"/>
              <a:t>ini</a:t>
            </a:r>
            <a:r>
              <a:rPr lang="es-ES" sz="1800" dirty="0" smtClean="0"/>
              <a:t> </a:t>
            </a:r>
            <a:r>
              <a:rPr lang="es-ES" sz="1800" b="1" dirty="0" smtClean="0"/>
              <a:t>‘</a:t>
            </a:r>
            <a:r>
              <a:rPr lang="es-ES" sz="1800" b="1" dirty="0" smtClean="0"/>
              <a:t>web_dinamis_2’ </a:t>
            </a:r>
            <a:r>
              <a:rPr lang="es-ES" sz="1800" dirty="0" err="1" smtClean="0"/>
              <a:t>kemudian</a:t>
            </a:r>
            <a:r>
              <a:rPr lang="es-ES" sz="1800" dirty="0" smtClean="0"/>
              <a:t> </a:t>
            </a:r>
            <a:r>
              <a:rPr lang="es-ES" sz="1800" dirty="0" err="1" smtClean="0"/>
              <a:t>klik</a:t>
            </a:r>
            <a:r>
              <a:rPr lang="es-ES" sz="1800" dirty="0" smtClean="0"/>
              <a:t> </a:t>
            </a:r>
            <a:r>
              <a:rPr lang="es-ES" sz="1800" dirty="0" err="1" smtClean="0"/>
              <a:t>tombol</a:t>
            </a:r>
            <a:r>
              <a:rPr lang="es-ES" sz="1800" dirty="0" smtClean="0"/>
              <a:t> </a:t>
            </a:r>
            <a:r>
              <a:rPr lang="es-ES" sz="1800" dirty="0" err="1" smtClean="0"/>
              <a:t>create</a:t>
            </a:r>
            <a:endParaRPr lang="es-ES" sz="1800" b="1" dirty="0" smtClean="0"/>
          </a:p>
          <a:p>
            <a:pPr marL="457200" indent="-457200">
              <a:buAutoNum type="arabicPeriod"/>
            </a:pPr>
            <a:r>
              <a:rPr lang="es-ES" sz="1800" dirty="0" err="1" smtClean="0"/>
              <a:t>Buka</a:t>
            </a:r>
            <a:r>
              <a:rPr lang="es-ES" sz="1800" dirty="0" smtClean="0"/>
              <a:t> file .</a:t>
            </a:r>
            <a:r>
              <a:rPr lang="es-ES" sz="1800" dirty="0" err="1" smtClean="0"/>
              <a:t>env</a:t>
            </a:r>
            <a:r>
              <a:rPr lang="es-ES" sz="1800" dirty="0" smtClean="0"/>
              <a:t> pada </a:t>
            </a:r>
            <a:r>
              <a:rPr lang="es-ES" sz="1800" dirty="0" err="1" smtClean="0"/>
              <a:t>root</a:t>
            </a:r>
            <a:r>
              <a:rPr lang="es-ES" sz="1800" dirty="0" smtClean="0"/>
              <a:t> </a:t>
            </a:r>
            <a:r>
              <a:rPr lang="es-ES" sz="1800" dirty="0" err="1" smtClean="0"/>
              <a:t>project</a:t>
            </a:r>
            <a:endParaRPr lang="es-ES" sz="1800" dirty="0" smtClean="0"/>
          </a:p>
          <a:p>
            <a:pPr marL="342900" indent="-342900">
              <a:buFont typeface="Arial" panose="020B0604020202020204" pitchFamily="34" charset="0"/>
              <a:buChar char="•"/>
            </a:pPr>
            <a:r>
              <a:rPr lang="es-ES" sz="1800" b="1" dirty="0"/>
              <a:t>DB_DATABASE </a:t>
            </a:r>
            <a:r>
              <a:rPr lang="es-ES" sz="1800" dirty="0" err="1"/>
              <a:t>merupakan</a:t>
            </a:r>
            <a:r>
              <a:rPr lang="es-ES" sz="1800" dirty="0"/>
              <a:t> </a:t>
            </a:r>
            <a:r>
              <a:rPr lang="es-ES" sz="1800" dirty="0" err="1"/>
              <a:t>nama</a:t>
            </a:r>
            <a:r>
              <a:rPr lang="es-ES" sz="1800" dirty="0"/>
              <a:t> </a:t>
            </a:r>
            <a:r>
              <a:rPr lang="es-ES" sz="1800" dirty="0" err="1"/>
              <a:t>dari</a:t>
            </a:r>
            <a:r>
              <a:rPr lang="es-ES" sz="1800" dirty="0"/>
              <a:t> </a:t>
            </a:r>
            <a:r>
              <a:rPr lang="es-ES" sz="1800" dirty="0" err="1"/>
              <a:t>database</a:t>
            </a:r>
            <a:endParaRPr lang="es-ES" sz="1800" dirty="0"/>
          </a:p>
          <a:p>
            <a:pPr marL="342900" indent="-342900">
              <a:buFont typeface="Arial" panose="020B0604020202020204" pitchFamily="34" charset="0"/>
              <a:buChar char="•"/>
            </a:pPr>
            <a:r>
              <a:rPr lang="es-ES" sz="1800" b="1" dirty="0" smtClean="0"/>
              <a:t>DB_USERNAME </a:t>
            </a:r>
            <a:r>
              <a:rPr lang="es-ES" sz="1800" dirty="0" err="1"/>
              <a:t>merupakan</a:t>
            </a:r>
            <a:r>
              <a:rPr lang="es-ES" sz="1800" dirty="0"/>
              <a:t> </a:t>
            </a:r>
            <a:r>
              <a:rPr lang="es-ES" sz="1800" dirty="0" err="1" smtClean="0"/>
              <a:t>username</a:t>
            </a:r>
            <a:r>
              <a:rPr lang="es-ES" sz="1800" dirty="0" smtClean="0"/>
              <a:t> yang </a:t>
            </a:r>
            <a:r>
              <a:rPr lang="es-ES" sz="1800" dirty="0" err="1" smtClean="0"/>
              <a:t>memiliki</a:t>
            </a:r>
            <a:r>
              <a:rPr lang="es-ES" sz="1800" dirty="0" smtClean="0"/>
              <a:t> </a:t>
            </a:r>
            <a:r>
              <a:rPr lang="es-ES" sz="1800" dirty="0" err="1" smtClean="0"/>
              <a:t>akses</a:t>
            </a:r>
            <a:r>
              <a:rPr lang="es-ES" sz="1800" dirty="0" smtClean="0"/>
              <a:t> </a:t>
            </a:r>
            <a:r>
              <a:rPr lang="es-ES" sz="1800" dirty="0" err="1" smtClean="0"/>
              <a:t>dalam</a:t>
            </a:r>
            <a:r>
              <a:rPr lang="es-ES" sz="1800" dirty="0" smtClean="0"/>
              <a:t> </a:t>
            </a:r>
            <a:r>
              <a:rPr lang="es-ES" sz="1800" dirty="0" err="1" smtClean="0"/>
              <a:t>mengola</a:t>
            </a:r>
            <a:r>
              <a:rPr lang="es-ES" sz="1800" dirty="0" smtClean="0"/>
              <a:t> </a:t>
            </a:r>
            <a:r>
              <a:rPr lang="es-ES" sz="1800" dirty="0" err="1" smtClean="0"/>
              <a:t>database</a:t>
            </a:r>
            <a:endParaRPr lang="es-ES" sz="1800" dirty="0"/>
          </a:p>
          <a:p>
            <a:pPr marL="342900" indent="-342900">
              <a:buFont typeface="Arial" panose="020B0604020202020204" pitchFamily="34" charset="0"/>
              <a:buChar char="•"/>
            </a:pPr>
            <a:r>
              <a:rPr lang="es-ES" sz="1800" b="1" dirty="0" smtClean="0"/>
              <a:t>DB_PASSWORD </a:t>
            </a:r>
            <a:r>
              <a:rPr lang="es-ES" sz="1800" dirty="0" err="1" smtClean="0"/>
              <a:t>merupakan</a:t>
            </a:r>
            <a:r>
              <a:rPr lang="es-ES" sz="1800" dirty="0" smtClean="0"/>
              <a:t> kata </a:t>
            </a:r>
            <a:r>
              <a:rPr lang="es-ES" sz="1800" dirty="0" err="1" smtClean="0"/>
              <a:t>sandi</a:t>
            </a:r>
            <a:r>
              <a:rPr lang="es-ES" sz="1800" dirty="0" smtClean="0"/>
              <a:t> </a:t>
            </a:r>
            <a:r>
              <a:rPr lang="es-ES" sz="1800" dirty="0" err="1" smtClean="0"/>
              <a:t>dari</a:t>
            </a:r>
            <a:r>
              <a:rPr lang="es-ES" sz="1800" dirty="0" smtClean="0"/>
              <a:t> </a:t>
            </a:r>
            <a:r>
              <a:rPr lang="es-ES" sz="1800" dirty="0" err="1" smtClean="0"/>
              <a:t>database</a:t>
            </a:r>
            <a:endParaRPr lang="es-ES" sz="1800" dirty="0"/>
          </a:p>
          <a:p>
            <a:pPr marL="457200" indent="-457200">
              <a:buAutoNum type="arabicPeriod"/>
            </a:pPr>
            <a:endParaRPr lang="es-ES" sz="1800" dirty="0" smtClean="0"/>
          </a:p>
          <a:p>
            <a:endParaRPr lang="es-ES" sz="1800" b="1" dirty="0"/>
          </a:p>
        </p:txBody>
      </p:sp>
      <p:sp>
        <p:nvSpPr>
          <p:cNvPr id="15" name="Text Placeholder 18">
            <a:extLst>
              <a:ext uri="{FF2B5EF4-FFF2-40B4-BE49-F238E27FC236}">
                <a16:creationId xmlns:a16="http://schemas.microsoft.com/office/drawing/2014/main" id="{FAA9D8EA-A7CA-4ED0-94D3-29382CDEBB32}"/>
              </a:ext>
            </a:extLst>
          </p:cNvPr>
          <p:cNvSpPr txBox="1">
            <a:spLocks/>
          </p:cNvSpPr>
          <p:nvPr/>
        </p:nvSpPr>
        <p:spPr>
          <a:xfrm>
            <a:off x="1321073" y="3661170"/>
            <a:ext cx="5291572" cy="78567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s-ES" dirty="0"/>
          </a:p>
        </p:txBody>
      </p:sp>
      <p:pic>
        <p:nvPicPr>
          <p:cNvPr id="6" name="Picture 5"/>
          <p:cNvPicPr>
            <a:picLocks noChangeAspect="1"/>
          </p:cNvPicPr>
          <p:nvPr/>
        </p:nvPicPr>
        <p:blipFill>
          <a:blip r:embed="rId4"/>
          <a:stretch>
            <a:fillRect/>
          </a:stretch>
        </p:blipFill>
        <p:spPr>
          <a:xfrm>
            <a:off x="6815992" y="874931"/>
            <a:ext cx="2623283" cy="1230882"/>
          </a:xfrm>
          <a:prstGeom prst="rect">
            <a:avLst/>
          </a:prstGeom>
        </p:spPr>
      </p:pic>
      <p:pic>
        <p:nvPicPr>
          <p:cNvPr id="2" name="Picture 1"/>
          <p:cNvPicPr>
            <a:picLocks noChangeAspect="1"/>
          </p:cNvPicPr>
          <p:nvPr/>
        </p:nvPicPr>
        <p:blipFill>
          <a:blip r:embed="rId5"/>
          <a:stretch>
            <a:fillRect/>
          </a:stretch>
        </p:blipFill>
        <p:spPr>
          <a:xfrm>
            <a:off x="6791665" y="2664477"/>
            <a:ext cx="5010849" cy="552527"/>
          </a:xfrm>
          <a:prstGeom prst="rect">
            <a:avLst/>
          </a:prstGeom>
        </p:spPr>
      </p:pic>
      <p:pic>
        <p:nvPicPr>
          <p:cNvPr id="8" name="Picture 7"/>
          <p:cNvPicPr>
            <a:picLocks noChangeAspect="1"/>
          </p:cNvPicPr>
          <p:nvPr/>
        </p:nvPicPr>
        <p:blipFill>
          <a:blip r:embed="rId6"/>
          <a:stretch>
            <a:fillRect/>
          </a:stretch>
        </p:blipFill>
        <p:spPr>
          <a:xfrm>
            <a:off x="6815992" y="3536011"/>
            <a:ext cx="3937487" cy="2749694"/>
          </a:xfrm>
          <a:prstGeom prst="rect">
            <a:avLst/>
          </a:prstGeom>
        </p:spPr>
      </p:pic>
    </p:spTree>
    <p:extLst>
      <p:ext uri="{BB962C8B-B14F-4D97-AF65-F5344CB8AC3E}">
        <p14:creationId xmlns:p14="http://schemas.microsoft.com/office/powerpoint/2010/main" val="2594611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283842" y="1987420"/>
            <a:ext cx="4911633" cy="1113227"/>
          </a:xfrm>
        </p:spPr>
        <p:txBody>
          <a:bodyPr>
            <a:normAutofit/>
          </a:bodyPr>
          <a:lstStyle/>
          <a:p>
            <a:r>
              <a:rPr lang="en-US" dirty="0" smtClean="0"/>
              <a:t>LOGIN &amp; REGISTER</a:t>
            </a:r>
            <a:endParaRPr lang="en-US" dirty="0"/>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6283842" y="3100647"/>
            <a:ext cx="4911633" cy="1920241"/>
          </a:xfrm>
        </p:spPr>
        <p:txBody>
          <a:bodyPr>
            <a:normAutofit fontScale="70000" lnSpcReduction="20000"/>
          </a:bodyPr>
          <a:lstStyle/>
          <a:p>
            <a:endParaRPr lang="en-US" dirty="0" smtClean="0"/>
          </a:p>
          <a:p>
            <a:pPr marL="342900" indent="-342900">
              <a:buFontTx/>
              <a:buChar char="-"/>
            </a:pPr>
            <a:r>
              <a:rPr lang="en-US" dirty="0"/>
              <a:t>Download &amp; Installation</a:t>
            </a:r>
          </a:p>
          <a:p>
            <a:pPr marL="342900" indent="-342900">
              <a:buFontTx/>
              <a:buChar char="-"/>
            </a:pPr>
            <a:r>
              <a:rPr lang="en-US" dirty="0" smtClean="0"/>
              <a:t>Migration</a:t>
            </a:r>
            <a:endParaRPr lang="en-US" dirty="0"/>
          </a:p>
          <a:p>
            <a:pPr marL="342900" indent="-342900">
              <a:buFontTx/>
              <a:buChar char="-"/>
            </a:pPr>
            <a:r>
              <a:rPr lang="en-US" dirty="0" smtClean="0"/>
              <a:t>Read</a:t>
            </a:r>
            <a:endParaRPr lang="en-US" dirty="0"/>
          </a:p>
          <a:p>
            <a:pPr marL="342900" indent="-342900">
              <a:buFontTx/>
              <a:buChar char="-"/>
            </a:pPr>
            <a:r>
              <a:rPr lang="en-US" dirty="0" smtClean="0"/>
              <a:t>Create</a:t>
            </a:r>
            <a:endParaRPr lang="en-US" dirty="0"/>
          </a:p>
          <a:p>
            <a:pPr marL="342900" indent="-342900">
              <a:buFontTx/>
              <a:buChar char="-"/>
            </a:pPr>
            <a:r>
              <a:rPr lang="en-US" dirty="0" smtClean="0"/>
              <a:t>Update</a:t>
            </a:r>
            <a:endParaRPr lang="en-US" dirty="0"/>
          </a:p>
          <a:p>
            <a:pPr marL="342900" indent="-342900">
              <a:buFontTx/>
              <a:buChar char="-"/>
            </a:pPr>
            <a:r>
              <a:rPr lang="en-US" dirty="0" smtClean="0"/>
              <a:t>Delete</a:t>
            </a:r>
            <a:endParaRPr lang="en-US" dirty="0"/>
          </a:p>
          <a:p>
            <a:pPr marL="342900" indent="-342900">
              <a:buFontTx/>
              <a:buChar char="-"/>
            </a:pPr>
            <a:endParaRPr lang="en-US" dirty="0"/>
          </a:p>
        </p:txBody>
      </p:sp>
      <p:pic>
        <p:nvPicPr>
          <p:cNvPr id="15" name="Picture 2" descr="Programming Sites for Technical Writers | Kleine Hassler :: Program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608" y="2664466"/>
            <a:ext cx="3534633" cy="2356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4504017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20</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5896584"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smtClean="0"/>
              <a:t>Pada </a:t>
            </a:r>
            <a:r>
              <a:rPr lang="es-ES" dirty="0" err="1" smtClean="0"/>
              <a:t>saat</a:t>
            </a:r>
            <a:r>
              <a:rPr lang="es-ES" dirty="0" smtClean="0"/>
              <a:t> </a:t>
            </a:r>
            <a:r>
              <a:rPr lang="es-ES" dirty="0" err="1" smtClean="0"/>
              <a:t>menginstal</a:t>
            </a:r>
            <a:r>
              <a:rPr lang="es-ES" dirty="0" smtClean="0"/>
              <a:t> </a:t>
            </a:r>
            <a:r>
              <a:rPr lang="es-ES" dirty="0" err="1" smtClean="0"/>
              <a:t>laravel</a:t>
            </a:r>
            <a:r>
              <a:rPr lang="es-ES" dirty="0" smtClean="0"/>
              <a:t>, secara </a:t>
            </a:r>
            <a:r>
              <a:rPr lang="es-ES" dirty="0" err="1" smtClean="0"/>
              <a:t>otomatis</a:t>
            </a:r>
            <a:r>
              <a:rPr lang="es-ES" dirty="0" smtClean="0"/>
              <a:t> </a:t>
            </a:r>
            <a:r>
              <a:rPr lang="es-ES" dirty="0" err="1" smtClean="0"/>
              <a:t>akan</a:t>
            </a:r>
            <a:r>
              <a:rPr lang="es-ES" dirty="0" smtClean="0"/>
              <a:t> </a:t>
            </a:r>
            <a:r>
              <a:rPr lang="es-ES" dirty="0" err="1" smtClean="0"/>
              <a:t>ada</a:t>
            </a:r>
            <a:r>
              <a:rPr lang="es-ES" dirty="0" smtClean="0"/>
              <a:t> </a:t>
            </a:r>
            <a:r>
              <a:rPr lang="es-ES" dirty="0" err="1" smtClean="0"/>
              <a:t>sebuah</a:t>
            </a:r>
            <a:r>
              <a:rPr lang="es-ES" dirty="0" smtClean="0"/>
              <a:t> file </a:t>
            </a:r>
            <a:r>
              <a:rPr lang="es-ES" dirty="0" err="1" smtClean="0"/>
              <a:t>migrasi</a:t>
            </a:r>
            <a:r>
              <a:rPr lang="es-ES" dirty="0" smtClean="0"/>
              <a:t> </a:t>
            </a:r>
            <a:r>
              <a:rPr lang="es-ES" dirty="0" err="1" smtClean="0"/>
              <a:t>dengan</a:t>
            </a:r>
            <a:r>
              <a:rPr lang="es-ES" dirty="0" smtClean="0"/>
              <a:t> </a:t>
            </a:r>
            <a:r>
              <a:rPr lang="es-ES" dirty="0" err="1" smtClean="0"/>
              <a:t>nama</a:t>
            </a:r>
            <a:r>
              <a:rPr lang="es-ES" dirty="0" smtClean="0"/>
              <a:t> *_</a:t>
            </a:r>
            <a:r>
              <a:rPr lang="es-ES" dirty="0" err="1" smtClean="0"/>
              <a:t>créate_user_table.php</a:t>
            </a:r>
            <a:r>
              <a:rPr lang="es-ES" dirty="0" smtClean="0"/>
              <a:t>.</a:t>
            </a:r>
          </a:p>
          <a:p>
            <a:pPr marL="457200" indent="-457200">
              <a:buAutoNum type="arabicPeriod"/>
            </a:pPr>
            <a:r>
              <a:rPr lang="es-ES" dirty="0" err="1" smtClean="0"/>
              <a:t>Untuk</a:t>
            </a:r>
            <a:r>
              <a:rPr lang="es-ES" dirty="0" smtClean="0"/>
              <a:t> </a:t>
            </a:r>
            <a:r>
              <a:rPr lang="es-ES" dirty="0" err="1" smtClean="0"/>
              <a:t>contoh</a:t>
            </a:r>
            <a:r>
              <a:rPr lang="es-ES" dirty="0" smtClean="0"/>
              <a:t> di </a:t>
            </a:r>
            <a:r>
              <a:rPr lang="es-ES" dirty="0" err="1" smtClean="0"/>
              <a:t>slide</a:t>
            </a:r>
            <a:r>
              <a:rPr lang="es-ES" dirty="0" smtClean="0"/>
              <a:t> </a:t>
            </a:r>
            <a:r>
              <a:rPr lang="es-ES" dirty="0" err="1" smtClean="0"/>
              <a:t>ini</a:t>
            </a:r>
            <a:r>
              <a:rPr lang="es-ES" dirty="0" smtClean="0"/>
              <a:t>, </a:t>
            </a:r>
            <a:r>
              <a:rPr lang="es-ES" dirty="0" err="1" smtClean="0"/>
              <a:t>kita</a:t>
            </a:r>
            <a:r>
              <a:rPr lang="es-ES" dirty="0" smtClean="0"/>
              <a:t> </a:t>
            </a:r>
            <a:r>
              <a:rPr lang="es-ES" dirty="0" err="1" smtClean="0"/>
              <a:t>akan</a:t>
            </a:r>
            <a:r>
              <a:rPr lang="es-ES" dirty="0" smtClean="0"/>
              <a:t> </a:t>
            </a:r>
            <a:r>
              <a:rPr lang="es-ES" dirty="0" err="1" smtClean="0"/>
              <a:t>menggunakan</a:t>
            </a:r>
            <a:r>
              <a:rPr lang="es-ES" dirty="0"/>
              <a:t> </a:t>
            </a:r>
            <a:r>
              <a:rPr lang="es-ES" dirty="0" err="1" smtClean="0"/>
              <a:t>table</a:t>
            </a:r>
            <a:r>
              <a:rPr lang="es-ES" dirty="0" smtClean="0"/>
              <a:t> default </a:t>
            </a:r>
            <a:r>
              <a:rPr lang="es-ES" dirty="0" err="1" smtClean="0"/>
              <a:t>user</a:t>
            </a:r>
            <a:r>
              <a:rPr lang="es-ES" dirty="0" smtClean="0"/>
              <a:t> yang </a:t>
            </a:r>
            <a:r>
              <a:rPr lang="es-ES" dirty="0" err="1" smtClean="0"/>
              <a:t>telah</a:t>
            </a:r>
            <a:r>
              <a:rPr lang="es-ES" dirty="0" smtClean="0"/>
              <a:t> </a:t>
            </a:r>
            <a:r>
              <a:rPr lang="es-ES" dirty="0" err="1" smtClean="0"/>
              <a:t>disediakan</a:t>
            </a:r>
            <a:r>
              <a:rPr lang="es-ES" dirty="0" smtClean="0"/>
              <a:t> </a:t>
            </a:r>
            <a:r>
              <a:rPr lang="es-ES" dirty="0" err="1" smtClean="0"/>
              <a:t>oleh</a:t>
            </a:r>
            <a:r>
              <a:rPr lang="es-ES" dirty="0" smtClean="0"/>
              <a:t> </a:t>
            </a:r>
            <a:r>
              <a:rPr lang="es-ES" dirty="0" err="1" smtClean="0"/>
              <a:t>laravel</a:t>
            </a:r>
            <a:r>
              <a:rPr lang="es-ES" dirty="0" smtClean="0"/>
              <a:t>, </a:t>
            </a:r>
            <a:r>
              <a:rPr lang="es-ES" dirty="0" err="1" smtClean="0"/>
              <a:t>namun</a:t>
            </a:r>
            <a:r>
              <a:rPr lang="es-ES" dirty="0" smtClean="0"/>
              <a:t> </a:t>
            </a:r>
            <a:r>
              <a:rPr lang="es-ES" dirty="0" err="1" smtClean="0"/>
              <a:t>kita</a:t>
            </a:r>
            <a:r>
              <a:rPr lang="es-ES" dirty="0" smtClean="0"/>
              <a:t> </a:t>
            </a:r>
            <a:r>
              <a:rPr lang="es-ES" dirty="0" err="1" smtClean="0"/>
              <a:t>akan</a:t>
            </a:r>
            <a:r>
              <a:rPr lang="es-ES" dirty="0" smtClean="0"/>
              <a:t> </a:t>
            </a:r>
            <a:r>
              <a:rPr lang="es-ES" dirty="0" err="1" smtClean="0"/>
              <a:t>melakukan</a:t>
            </a:r>
            <a:r>
              <a:rPr lang="es-ES" dirty="0" smtClean="0"/>
              <a:t> </a:t>
            </a:r>
            <a:r>
              <a:rPr lang="es-ES" dirty="0" err="1" smtClean="0"/>
              <a:t>sedikit</a:t>
            </a:r>
            <a:r>
              <a:rPr lang="es-ES" dirty="0" smtClean="0"/>
              <a:t> </a:t>
            </a:r>
            <a:r>
              <a:rPr lang="es-ES" dirty="0" err="1" smtClean="0"/>
              <a:t>modifikasi</a:t>
            </a:r>
            <a:r>
              <a:rPr lang="es-ES" dirty="0" smtClean="0"/>
              <a:t> </a:t>
            </a:r>
            <a:r>
              <a:rPr lang="es-ES" dirty="0" err="1" smtClean="0"/>
              <a:t>dengan</a:t>
            </a:r>
            <a:r>
              <a:rPr lang="es-ES" dirty="0" smtClean="0"/>
              <a:t> </a:t>
            </a:r>
            <a:r>
              <a:rPr lang="es-ES" dirty="0" err="1" smtClean="0"/>
              <a:t>menambahkan</a:t>
            </a:r>
            <a:r>
              <a:rPr lang="es-ES" dirty="0" smtClean="0"/>
              <a:t> </a:t>
            </a:r>
            <a:r>
              <a:rPr lang="es-ES" dirty="0" err="1" smtClean="0"/>
              <a:t>sebuah</a:t>
            </a:r>
            <a:r>
              <a:rPr lang="es-ES" dirty="0" smtClean="0"/>
              <a:t> </a:t>
            </a:r>
            <a:r>
              <a:rPr lang="es-ES" dirty="0" err="1" smtClean="0"/>
              <a:t>field</a:t>
            </a:r>
            <a:r>
              <a:rPr lang="es-ES" dirty="0" smtClean="0"/>
              <a:t> </a:t>
            </a:r>
            <a:r>
              <a:rPr lang="es-ES" dirty="0" err="1" smtClean="0"/>
              <a:t>baru</a:t>
            </a:r>
            <a:r>
              <a:rPr lang="es-ES" dirty="0" smtClean="0"/>
              <a:t> </a:t>
            </a:r>
            <a:r>
              <a:rPr lang="es-ES" dirty="0" err="1" smtClean="0"/>
              <a:t>dengan</a:t>
            </a:r>
            <a:r>
              <a:rPr lang="es-ES" dirty="0" smtClean="0"/>
              <a:t> </a:t>
            </a:r>
            <a:r>
              <a:rPr lang="es-ES" dirty="0" err="1" smtClean="0"/>
              <a:t>nama</a:t>
            </a:r>
            <a:r>
              <a:rPr lang="es-ES" dirty="0" smtClean="0"/>
              <a:t> “role”, yang </a:t>
            </a:r>
            <a:r>
              <a:rPr lang="es-ES" dirty="0" err="1" smtClean="0"/>
              <a:t>nantinya</a:t>
            </a:r>
            <a:r>
              <a:rPr lang="es-ES" dirty="0" smtClean="0"/>
              <a:t> </a:t>
            </a:r>
            <a:r>
              <a:rPr lang="es-ES" dirty="0" err="1" smtClean="0"/>
              <a:t>akan</a:t>
            </a:r>
            <a:r>
              <a:rPr lang="es-ES" dirty="0" smtClean="0"/>
              <a:t> </a:t>
            </a:r>
            <a:r>
              <a:rPr lang="es-ES" dirty="0" err="1" smtClean="0"/>
              <a:t>digunakan</a:t>
            </a:r>
            <a:r>
              <a:rPr lang="es-ES" dirty="0" smtClean="0"/>
              <a:t> </a:t>
            </a:r>
            <a:r>
              <a:rPr lang="es-ES" dirty="0" err="1" smtClean="0"/>
              <a:t>untuk</a:t>
            </a:r>
            <a:r>
              <a:rPr lang="es-ES" dirty="0" smtClean="0"/>
              <a:t> </a:t>
            </a:r>
            <a:r>
              <a:rPr lang="es-ES" dirty="0" err="1" smtClean="0"/>
              <a:t>mengatur</a:t>
            </a:r>
            <a:r>
              <a:rPr lang="es-ES" dirty="0" smtClean="0"/>
              <a:t> </a:t>
            </a:r>
            <a:r>
              <a:rPr lang="es-ES" dirty="0" err="1" smtClean="0"/>
              <a:t>hak</a:t>
            </a:r>
            <a:r>
              <a:rPr lang="es-ES" dirty="0" smtClean="0"/>
              <a:t> </a:t>
            </a:r>
            <a:r>
              <a:rPr lang="es-ES" dirty="0" err="1" smtClean="0"/>
              <a:t>akses</a:t>
            </a:r>
            <a:r>
              <a:rPr lang="es-ES" dirty="0" smtClean="0"/>
              <a:t> </a:t>
            </a:r>
            <a:r>
              <a:rPr lang="es-ES" dirty="0" err="1" smtClean="0"/>
              <a:t>pengguna</a:t>
            </a:r>
            <a:r>
              <a:rPr lang="es-ES" dirty="0" smtClean="0"/>
              <a:t>.</a:t>
            </a:r>
          </a:p>
          <a:p>
            <a:pPr marL="457200" indent="-457200">
              <a:buAutoNum type="arabicPeriod"/>
            </a:pPr>
            <a:r>
              <a:rPr lang="es-ES" dirty="0" err="1" smtClean="0"/>
              <a:t>Silahkan</a:t>
            </a:r>
            <a:r>
              <a:rPr lang="es-ES" dirty="0" smtClean="0"/>
              <a:t> </a:t>
            </a:r>
            <a:r>
              <a:rPr lang="es-ES" dirty="0" err="1" smtClean="0"/>
              <a:t>buka</a:t>
            </a:r>
            <a:r>
              <a:rPr lang="es-ES" dirty="0" smtClean="0"/>
              <a:t> file </a:t>
            </a:r>
            <a:r>
              <a:rPr lang="es-ES" b="1" dirty="0" err="1" smtClean="0"/>
              <a:t>database</a:t>
            </a:r>
            <a:r>
              <a:rPr lang="es-ES" b="1" dirty="0" smtClean="0"/>
              <a:t>/</a:t>
            </a:r>
            <a:r>
              <a:rPr lang="es-ES" b="1" dirty="0" err="1" smtClean="0"/>
              <a:t>migrations</a:t>
            </a:r>
            <a:r>
              <a:rPr lang="es-ES" b="1" dirty="0" smtClean="0"/>
              <a:t>/*_</a:t>
            </a:r>
            <a:r>
              <a:rPr lang="es-ES" b="1" dirty="0" err="1" smtClean="0"/>
              <a:t>create_user_table.php</a:t>
            </a:r>
            <a:endParaRPr lang="es-ES" b="1" dirty="0" smtClean="0"/>
          </a:p>
          <a:p>
            <a:endParaRPr lang="es-ES" b="1" dirty="0"/>
          </a:p>
        </p:txBody>
      </p:sp>
      <p:sp>
        <p:nvSpPr>
          <p:cNvPr id="21"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Migration</a:t>
            </a:r>
            <a:endParaRPr lang="en-US" dirty="0"/>
          </a:p>
        </p:txBody>
      </p:sp>
      <p:pic>
        <p:nvPicPr>
          <p:cNvPr id="2" name="Picture 1"/>
          <p:cNvPicPr>
            <a:picLocks noChangeAspect="1"/>
          </p:cNvPicPr>
          <p:nvPr/>
        </p:nvPicPr>
        <p:blipFill>
          <a:blip r:embed="rId3"/>
          <a:stretch>
            <a:fillRect/>
          </a:stretch>
        </p:blipFill>
        <p:spPr>
          <a:xfrm>
            <a:off x="6714086" y="1127464"/>
            <a:ext cx="5278979" cy="4509856"/>
          </a:xfrm>
          <a:prstGeom prst="rect">
            <a:avLst/>
          </a:prstGeom>
        </p:spPr>
      </p:pic>
    </p:spTree>
    <p:extLst>
      <p:ext uri="{BB962C8B-B14F-4D97-AF65-F5344CB8AC3E}">
        <p14:creationId xmlns:p14="http://schemas.microsoft.com/office/powerpoint/2010/main" val="28766605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21</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6442206"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s-ES" dirty="0" err="1" smtClean="0"/>
              <a:t>Lalu</a:t>
            </a:r>
            <a:r>
              <a:rPr lang="es-ES" dirty="0" smtClean="0"/>
              <a:t> </a:t>
            </a:r>
            <a:r>
              <a:rPr lang="es-ES" dirty="0" err="1" smtClean="0"/>
              <a:t>tambahkan</a:t>
            </a:r>
            <a:r>
              <a:rPr lang="es-ES" dirty="0" smtClean="0"/>
              <a:t> </a:t>
            </a:r>
            <a:r>
              <a:rPr lang="es-ES" dirty="0" err="1" smtClean="0"/>
              <a:t>kode</a:t>
            </a:r>
            <a:r>
              <a:rPr lang="es-ES" dirty="0" smtClean="0"/>
              <a:t> </a:t>
            </a:r>
            <a:r>
              <a:rPr lang="es-ES" dirty="0" err="1" smtClean="0"/>
              <a:t>berikut</a:t>
            </a:r>
            <a:r>
              <a:rPr lang="es-ES" dirty="0" smtClean="0"/>
              <a:t> </a:t>
            </a:r>
            <a:r>
              <a:rPr lang="es-ES" dirty="0" err="1" smtClean="0"/>
              <a:t>ini</a:t>
            </a:r>
            <a:r>
              <a:rPr lang="es-ES" dirty="0" smtClean="0"/>
              <a:t> di </a:t>
            </a:r>
            <a:r>
              <a:rPr lang="es-ES" dirty="0" err="1" smtClean="0"/>
              <a:t>dalam</a:t>
            </a:r>
            <a:r>
              <a:rPr lang="es-ES" dirty="0" smtClean="0"/>
              <a:t> </a:t>
            </a:r>
            <a:r>
              <a:rPr lang="es-ES" dirty="0" err="1" smtClean="0"/>
              <a:t>fungsi</a:t>
            </a:r>
            <a:r>
              <a:rPr lang="es-ES" dirty="0" smtClean="0"/>
              <a:t> </a:t>
            </a:r>
            <a:r>
              <a:rPr lang="es-ES" b="1" dirty="0" err="1" smtClean="0"/>
              <a:t>Schema</a:t>
            </a:r>
            <a:r>
              <a:rPr lang="es-ES" b="1" dirty="0" smtClean="0"/>
              <a:t>::</a:t>
            </a:r>
            <a:r>
              <a:rPr lang="es-ES" b="1" dirty="0" err="1" smtClean="0"/>
              <a:t>Create</a:t>
            </a:r>
            <a:endParaRPr lang="es-ES" b="1" dirty="0" smtClean="0"/>
          </a:p>
          <a:p>
            <a:endParaRPr lang="es-ES" b="1" dirty="0"/>
          </a:p>
          <a:p>
            <a:pPr marL="457200" indent="-457200">
              <a:buFont typeface="+mj-lt"/>
              <a:buAutoNum type="arabicPeriod" startAt="5"/>
            </a:pPr>
            <a:r>
              <a:rPr lang="es-ES" dirty="0" err="1" smtClean="0"/>
              <a:t>Jika</a:t>
            </a:r>
            <a:r>
              <a:rPr lang="es-ES" dirty="0" smtClean="0"/>
              <a:t> </a:t>
            </a:r>
            <a:r>
              <a:rPr lang="es-ES" dirty="0" err="1" smtClean="0"/>
              <a:t>sudah</a:t>
            </a:r>
            <a:r>
              <a:rPr lang="es-ES" dirty="0" smtClean="0"/>
              <a:t> </a:t>
            </a:r>
            <a:r>
              <a:rPr lang="es-ES" dirty="0" err="1" smtClean="0"/>
              <a:t>silahkan</a:t>
            </a:r>
            <a:r>
              <a:rPr lang="es-ES" dirty="0" smtClean="0"/>
              <a:t> simpan </a:t>
            </a:r>
            <a:r>
              <a:rPr lang="es-ES" dirty="0" err="1" smtClean="0"/>
              <a:t>lalu</a:t>
            </a:r>
            <a:r>
              <a:rPr lang="es-ES" dirty="0" smtClean="0"/>
              <a:t> </a:t>
            </a:r>
            <a:r>
              <a:rPr lang="es-ES" dirty="0" err="1" smtClean="0"/>
              <a:t>buka</a:t>
            </a:r>
            <a:r>
              <a:rPr lang="es-ES" dirty="0" smtClean="0"/>
              <a:t> terminal dan </a:t>
            </a:r>
            <a:r>
              <a:rPr lang="es-ES" dirty="0" err="1" smtClean="0"/>
              <a:t>ketikan</a:t>
            </a:r>
            <a:r>
              <a:rPr lang="es-ES" dirty="0" smtClean="0"/>
              <a:t> </a:t>
            </a:r>
            <a:r>
              <a:rPr lang="es-ES" dirty="0" err="1" smtClean="0"/>
              <a:t>perintah</a:t>
            </a:r>
            <a:endParaRPr lang="es-ES" dirty="0" smtClean="0"/>
          </a:p>
          <a:p>
            <a:pPr marL="457200" indent="-457200">
              <a:buAutoNum type="arabicPeriod" startAt="5"/>
            </a:pPr>
            <a:endParaRPr lang="es-ES" dirty="0"/>
          </a:p>
          <a:p>
            <a:pPr marL="457200" indent="-457200">
              <a:buAutoNum type="arabicPeriod" startAt="5"/>
            </a:pPr>
            <a:r>
              <a:rPr lang="es-ES" dirty="0" err="1" smtClean="0"/>
              <a:t>Lalu</a:t>
            </a:r>
            <a:r>
              <a:rPr lang="es-ES" dirty="0" smtClean="0"/>
              <a:t> </a:t>
            </a:r>
            <a:r>
              <a:rPr lang="es-ES" dirty="0" err="1" smtClean="0"/>
              <a:t>tunggu</a:t>
            </a:r>
            <a:r>
              <a:rPr lang="es-ES" dirty="0" smtClean="0"/>
              <a:t> </a:t>
            </a:r>
            <a:r>
              <a:rPr lang="es-ES" dirty="0" err="1" smtClean="0"/>
              <a:t>hingga</a:t>
            </a:r>
            <a:r>
              <a:rPr lang="es-ES" dirty="0" smtClean="0"/>
              <a:t> </a:t>
            </a:r>
            <a:r>
              <a:rPr lang="es-ES" dirty="0" err="1" smtClean="0"/>
              <a:t>selesai</a:t>
            </a:r>
            <a:endParaRPr lang="es-ES" dirty="0" smtClean="0"/>
          </a:p>
        </p:txBody>
      </p:sp>
      <p:pic>
        <p:nvPicPr>
          <p:cNvPr id="10" name="Picture 9"/>
          <p:cNvPicPr>
            <a:picLocks noChangeAspect="1"/>
          </p:cNvPicPr>
          <p:nvPr/>
        </p:nvPicPr>
        <p:blipFill rotWithShape="1">
          <a:blip r:embed="rId3"/>
          <a:srcRect r="28430"/>
          <a:stretch/>
        </p:blipFill>
        <p:spPr>
          <a:xfrm>
            <a:off x="1183688" y="3947338"/>
            <a:ext cx="5477249" cy="1648582"/>
          </a:xfrm>
          <a:prstGeom prst="rect">
            <a:avLst/>
          </a:prstGeom>
        </p:spPr>
      </p:pic>
      <p:sp>
        <p:nvSpPr>
          <p:cNvPr id="19" name="Rectangle 18"/>
          <p:cNvSpPr/>
          <p:nvPr/>
        </p:nvSpPr>
        <p:spPr>
          <a:xfrm>
            <a:off x="1183688" y="1872697"/>
            <a:ext cx="5578818" cy="4277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latin typeface="Consolas" panose="020B0609020204030204" pitchFamily="49" charset="0"/>
              </a:rPr>
              <a:t>$table-&gt;string('username')-&gt;unique();</a:t>
            </a:r>
          </a:p>
          <a:p>
            <a:r>
              <a:rPr lang="en-US" sz="1050" dirty="0">
                <a:solidFill>
                  <a:srgbClr val="014067"/>
                </a:solidFill>
                <a:latin typeface="Consolas" panose="020B0609020204030204" pitchFamily="49" charset="0"/>
              </a:rPr>
              <a:t>$table-&gt;</a:t>
            </a:r>
            <a:r>
              <a:rPr lang="en-US" sz="1050" dirty="0" err="1">
                <a:solidFill>
                  <a:srgbClr val="014067"/>
                </a:solidFill>
                <a:latin typeface="Consolas" panose="020B0609020204030204" pitchFamily="49" charset="0"/>
              </a:rPr>
              <a:t>enum</a:t>
            </a:r>
            <a:r>
              <a:rPr lang="en-US" sz="1050" dirty="0">
                <a:solidFill>
                  <a:srgbClr val="014067"/>
                </a:solidFill>
                <a:latin typeface="Consolas" panose="020B0609020204030204" pitchFamily="49" charset="0"/>
              </a:rPr>
              <a:t>('role', ['Admin', '</a:t>
            </a:r>
            <a:r>
              <a:rPr lang="en-US" sz="1050" dirty="0" err="1">
                <a:solidFill>
                  <a:srgbClr val="014067"/>
                </a:solidFill>
                <a:latin typeface="Consolas" panose="020B0609020204030204" pitchFamily="49" charset="0"/>
              </a:rPr>
              <a:t>Dosen</a:t>
            </a:r>
            <a:r>
              <a:rPr lang="en-US" sz="1050" dirty="0">
                <a:solidFill>
                  <a:srgbClr val="014067"/>
                </a:solidFill>
                <a:latin typeface="Consolas" panose="020B0609020204030204" pitchFamily="49" charset="0"/>
              </a:rPr>
              <a:t>', '</a:t>
            </a:r>
            <a:r>
              <a:rPr lang="en-US" sz="1050" dirty="0" err="1">
                <a:solidFill>
                  <a:srgbClr val="014067"/>
                </a:solidFill>
                <a:latin typeface="Consolas" panose="020B0609020204030204" pitchFamily="49" charset="0"/>
              </a:rPr>
              <a:t>Mahasiswa</a:t>
            </a:r>
            <a:r>
              <a:rPr lang="en-US" sz="1050" dirty="0">
                <a:solidFill>
                  <a:srgbClr val="014067"/>
                </a:solidFill>
                <a:latin typeface="Consolas" panose="020B0609020204030204" pitchFamily="49" charset="0"/>
              </a:rPr>
              <a:t>']);</a:t>
            </a:r>
            <a:endParaRPr lang="en-US" sz="1050" dirty="0">
              <a:solidFill>
                <a:srgbClr val="014067"/>
              </a:solidFill>
              <a:latin typeface="Consolas" panose="020B0609020204030204" pitchFamily="49" charset="0"/>
            </a:endParaRPr>
          </a:p>
        </p:txBody>
      </p:sp>
      <p:sp>
        <p:nvSpPr>
          <p:cNvPr id="20" name="Rectangle 19"/>
          <p:cNvSpPr/>
          <p:nvPr/>
        </p:nvSpPr>
        <p:spPr>
          <a:xfrm>
            <a:off x="1183688" y="2942701"/>
            <a:ext cx="5578818" cy="4277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err="1">
                <a:solidFill>
                  <a:srgbClr val="014067"/>
                </a:solidFill>
                <a:latin typeface="Consolas" panose="020B0609020204030204" pitchFamily="49" charset="0"/>
              </a:rPr>
              <a:t>php</a:t>
            </a:r>
            <a:r>
              <a:rPr lang="en-US" sz="1050" dirty="0">
                <a:solidFill>
                  <a:srgbClr val="014067"/>
                </a:solidFill>
                <a:latin typeface="Consolas" panose="020B0609020204030204" pitchFamily="49" charset="0"/>
              </a:rPr>
              <a:t> artisan migrate</a:t>
            </a:r>
            <a:endParaRPr lang="en-US" sz="1050" dirty="0">
              <a:solidFill>
                <a:srgbClr val="014067"/>
              </a:solidFill>
              <a:latin typeface="Consolas" panose="020B0609020204030204" pitchFamily="49" charset="0"/>
            </a:endParaRPr>
          </a:p>
        </p:txBody>
      </p:sp>
      <p:pic>
        <p:nvPicPr>
          <p:cNvPr id="13" name="Picture 12"/>
          <p:cNvPicPr>
            <a:picLocks noChangeAspect="1"/>
          </p:cNvPicPr>
          <p:nvPr/>
        </p:nvPicPr>
        <p:blipFill>
          <a:blip r:embed="rId4"/>
          <a:stretch>
            <a:fillRect/>
          </a:stretch>
        </p:blipFill>
        <p:spPr>
          <a:xfrm>
            <a:off x="7115098" y="1683230"/>
            <a:ext cx="4363515" cy="4149400"/>
          </a:xfrm>
          <a:prstGeom prst="rect">
            <a:avLst/>
          </a:prstGeom>
        </p:spPr>
      </p:pic>
    </p:spTree>
    <p:extLst>
      <p:ext uri="{BB962C8B-B14F-4D97-AF65-F5344CB8AC3E}">
        <p14:creationId xmlns:p14="http://schemas.microsoft.com/office/powerpoint/2010/main" val="1591934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22</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5896584"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err="1" smtClean="0"/>
              <a:t>Selanjutnya</a:t>
            </a:r>
            <a:r>
              <a:rPr lang="es-ES" dirty="0" smtClean="0"/>
              <a:t> </a:t>
            </a:r>
            <a:r>
              <a:rPr lang="es-ES" dirty="0" err="1" smtClean="0"/>
              <a:t>kita</a:t>
            </a:r>
            <a:r>
              <a:rPr lang="es-ES" dirty="0" smtClean="0"/>
              <a:t> </a:t>
            </a:r>
            <a:r>
              <a:rPr lang="es-ES" dirty="0" err="1" smtClean="0"/>
              <a:t>akan</a:t>
            </a:r>
            <a:r>
              <a:rPr lang="es-ES" dirty="0" smtClean="0"/>
              <a:t> </a:t>
            </a:r>
            <a:r>
              <a:rPr lang="es-ES" dirty="0" err="1" smtClean="0"/>
              <a:t>memodifikasi</a:t>
            </a:r>
            <a:r>
              <a:rPr lang="es-ES" dirty="0" smtClean="0"/>
              <a:t> </a:t>
            </a:r>
            <a:r>
              <a:rPr lang="es-ES" dirty="0" err="1" smtClean="0"/>
              <a:t>model</a:t>
            </a:r>
            <a:r>
              <a:rPr lang="es-ES" dirty="0" smtClean="0"/>
              <a:t> </a:t>
            </a:r>
            <a:r>
              <a:rPr lang="es-ES" dirty="0" err="1" smtClean="0"/>
              <a:t>user</a:t>
            </a:r>
            <a:r>
              <a:rPr lang="es-ES" dirty="0" smtClean="0"/>
              <a:t> yang </a:t>
            </a:r>
            <a:r>
              <a:rPr lang="es-ES" dirty="0" err="1" smtClean="0"/>
              <a:t>telah</a:t>
            </a:r>
            <a:r>
              <a:rPr lang="es-ES" dirty="0" smtClean="0"/>
              <a:t> </a:t>
            </a:r>
            <a:r>
              <a:rPr lang="es-ES" dirty="0" err="1" smtClean="0"/>
              <a:t>disediakan</a:t>
            </a:r>
            <a:r>
              <a:rPr lang="es-ES" dirty="0" smtClean="0"/>
              <a:t> </a:t>
            </a:r>
            <a:r>
              <a:rPr lang="es-ES" dirty="0" err="1" smtClean="0"/>
              <a:t>oleh</a:t>
            </a:r>
            <a:r>
              <a:rPr lang="es-ES" dirty="0" smtClean="0"/>
              <a:t> </a:t>
            </a:r>
            <a:r>
              <a:rPr lang="es-ES" dirty="0" err="1" smtClean="0"/>
              <a:t>laravel</a:t>
            </a:r>
            <a:r>
              <a:rPr lang="es-ES" dirty="0" smtClean="0"/>
              <a:t>. </a:t>
            </a:r>
            <a:r>
              <a:rPr lang="es-ES" dirty="0" err="1" smtClean="0"/>
              <a:t>Silahkan</a:t>
            </a:r>
            <a:r>
              <a:rPr lang="es-ES" dirty="0" smtClean="0"/>
              <a:t> </a:t>
            </a:r>
            <a:r>
              <a:rPr lang="es-ES" dirty="0" err="1" smtClean="0"/>
              <a:t>buka</a:t>
            </a:r>
            <a:r>
              <a:rPr lang="es-ES" dirty="0" smtClean="0"/>
              <a:t> file </a:t>
            </a:r>
            <a:r>
              <a:rPr lang="es-ES" dirty="0" err="1" smtClean="0"/>
              <a:t>nya</a:t>
            </a:r>
            <a:r>
              <a:rPr lang="es-ES" dirty="0" smtClean="0"/>
              <a:t> di </a:t>
            </a:r>
            <a:r>
              <a:rPr lang="es-ES" b="1" dirty="0" smtClean="0"/>
              <a:t>App/</a:t>
            </a:r>
            <a:r>
              <a:rPr lang="es-ES" b="1" dirty="0" err="1" smtClean="0"/>
              <a:t>Models</a:t>
            </a:r>
            <a:r>
              <a:rPr lang="es-ES" b="1" dirty="0" smtClean="0"/>
              <a:t>/</a:t>
            </a:r>
            <a:r>
              <a:rPr lang="es-ES" b="1" dirty="0" err="1" smtClean="0"/>
              <a:t>User.php</a:t>
            </a:r>
            <a:endParaRPr lang="es-ES" b="1" dirty="0"/>
          </a:p>
          <a:p>
            <a:pPr marL="457200" indent="-457200">
              <a:buAutoNum type="arabicPeriod"/>
            </a:pPr>
            <a:r>
              <a:rPr lang="es-ES" dirty="0" err="1" smtClean="0"/>
              <a:t>Kemudian</a:t>
            </a:r>
            <a:r>
              <a:rPr lang="es-ES" dirty="0" smtClean="0"/>
              <a:t> </a:t>
            </a:r>
            <a:r>
              <a:rPr lang="es-ES" dirty="0" err="1" smtClean="0"/>
              <a:t>tambahkan</a:t>
            </a:r>
            <a:r>
              <a:rPr lang="es-ES" dirty="0" smtClean="0"/>
              <a:t> </a:t>
            </a:r>
            <a:r>
              <a:rPr lang="es-ES" dirty="0" err="1" smtClean="0"/>
              <a:t>kode</a:t>
            </a:r>
            <a:r>
              <a:rPr lang="es-ES" dirty="0" smtClean="0"/>
              <a:t> </a:t>
            </a:r>
            <a:r>
              <a:rPr lang="es-ES" dirty="0" err="1" smtClean="0"/>
              <a:t>berikut</a:t>
            </a:r>
            <a:r>
              <a:rPr lang="es-ES" dirty="0" smtClean="0"/>
              <a:t> </a:t>
            </a:r>
            <a:r>
              <a:rPr lang="es-ES" dirty="0" err="1" smtClean="0"/>
              <a:t>ini</a:t>
            </a:r>
            <a:r>
              <a:rPr lang="es-ES" dirty="0" smtClean="0"/>
              <a:t>.</a:t>
            </a:r>
          </a:p>
          <a:p>
            <a:pPr marL="457200" indent="-457200">
              <a:buAutoNum type="arabicPeriod"/>
            </a:pPr>
            <a:endParaRPr lang="es-ES" b="1" dirty="0"/>
          </a:p>
          <a:p>
            <a:pPr marL="457200" indent="-457200">
              <a:buAutoNum type="arabicPeriod"/>
            </a:pPr>
            <a:endParaRPr lang="es-ES" b="1" dirty="0" smtClean="0"/>
          </a:p>
          <a:p>
            <a:pPr marL="457200" indent="-457200">
              <a:buAutoNum type="arabicPeriod"/>
            </a:pPr>
            <a:endParaRPr lang="es-ES" b="1" dirty="0"/>
          </a:p>
          <a:p>
            <a:pPr marL="457200" indent="-457200">
              <a:buAutoNum type="arabicPeriod"/>
            </a:pPr>
            <a:endParaRPr lang="es-ES" b="1" dirty="0" smtClean="0"/>
          </a:p>
          <a:p>
            <a:pPr marL="457200" indent="-457200">
              <a:buAutoNum type="arabicPeriod"/>
            </a:pPr>
            <a:r>
              <a:rPr lang="es-ES" dirty="0" smtClean="0"/>
              <a:t>Dan </a:t>
            </a:r>
            <a:r>
              <a:rPr lang="es-ES" dirty="0" err="1" smtClean="0"/>
              <a:t>tambahkan</a:t>
            </a:r>
            <a:r>
              <a:rPr lang="es-ES" dirty="0" smtClean="0"/>
              <a:t> </a:t>
            </a:r>
            <a:r>
              <a:rPr lang="es-ES" b="1" dirty="0" smtClean="0"/>
              <a:t>‘</a:t>
            </a:r>
            <a:r>
              <a:rPr lang="es-ES" b="1" dirty="0" err="1" smtClean="0"/>
              <a:t>username</a:t>
            </a:r>
            <a:r>
              <a:rPr lang="es-ES" b="1" dirty="0" smtClean="0"/>
              <a:t>’ </a:t>
            </a:r>
            <a:r>
              <a:rPr lang="es-ES" dirty="0" smtClean="0"/>
              <a:t>dan </a:t>
            </a:r>
            <a:r>
              <a:rPr lang="es-ES" b="1" dirty="0" smtClean="0"/>
              <a:t>‘role’ </a:t>
            </a:r>
            <a:r>
              <a:rPr lang="es-ES" dirty="0" smtClean="0"/>
              <a:t>pada </a:t>
            </a:r>
            <a:r>
              <a:rPr lang="es-ES" dirty="0" err="1" smtClean="0"/>
              <a:t>array</a:t>
            </a:r>
            <a:r>
              <a:rPr lang="es-ES" dirty="0" smtClean="0"/>
              <a:t> $</a:t>
            </a:r>
            <a:r>
              <a:rPr lang="es-ES" dirty="0" err="1" smtClean="0"/>
              <a:t>fillable</a:t>
            </a:r>
            <a:endParaRPr lang="es-ES" dirty="0"/>
          </a:p>
        </p:txBody>
      </p:sp>
      <p:sp>
        <p:nvSpPr>
          <p:cNvPr id="21"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Model</a:t>
            </a:r>
            <a:endParaRPr lang="en-US" dirty="0"/>
          </a:p>
        </p:txBody>
      </p:sp>
      <p:sp>
        <p:nvSpPr>
          <p:cNvPr id="10" name="Rectangle 9"/>
          <p:cNvSpPr/>
          <p:nvPr/>
        </p:nvSpPr>
        <p:spPr>
          <a:xfrm>
            <a:off x="1180383" y="3044987"/>
            <a:ext cx="5078375" cy="37099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solidFill>
                  <a:srgbClr val="014067"/>
                </a:solidFill>
              </a:rPr>
              <a:t>protected $table = 'users';</a:t>
            </a:r>
            <a:endParaRPr lang="en-US" sz="1400" dirty="0">
              <a:solidFill>
                <a:srgbClr val="014067"/>
              </a:solidFill>
            </a:endParaRPr>
          </a:p>
        </p:txBody>
      </p:sp>
      <p:sp>
        <p:nvSpPr>
          <p:cNvPr id="13" name="Rectangle 12"/>
          <p:cNvSpPr/>
          <p:nvPr/>
        </p:nvSpPr>
        <p:spPr>
          <a:xfrm>
            <a:off x="1180383" y="3534932"/>
            <a:ext cx="5078375" cy="97785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solidFill>
                  <a:srgbClr val="014067"/>
                </a:solidFill>
              </a:rPr>
              <a:t>public function </a:t>
            </a:r>
            <a:r>
              <a:rPr lang="en-US" sz="1400" dirty="0" err="1">
                <a:solidFill>
                  <a:srgbClr val="014067"/>
                </a:solidFill>
              </a:rPr>
              <a:t>setPasswordAttribute</a:t>
            </a:r>
            <a:r>
              <a:rPr lang="en-US" sz="1400" dirty="0">
                <a:solidFill>
                  <a:srgbClr val="014067"/>
                </a:solidFill>
              </a:rPr>
              <a:t>($value)</a:t>
            </a:r>
          </a:p>
          <a:p>
            <a:r>
              <a:rPr lang="en-US" sz="1400" dirty="0" smtClean="0">
                <a:solidFill>
                  <a:srgbClr val="014067"/>
                </a:solidFill>
              </a:rPr>
              <a:t>{</a:t>
            </a:r>
            <a:endParaRPr lang="en-US" sz="1400" dirty="0">
              <a:solidFill>
                <a:srgbClr val="014067"/>
              </a:solidFill>
            </a:endParaRPr>
          </a:p>
          <a:p>
            <a:r>
              <a:rPr lang="en-US" sz="1400" dirty="0">
                <a:solidFill>
                  <a:srgbClr val="014067"/>
                </a:solidFill>
              </a:rPr>
              <a:t>  </a:t>
            </a:r>
            <a:r>
              <a:rPr lang="en-US" sz="1400" dirty="0" smtClean="0">
                <a:solidFill>
                  <a:srgbClr val="014067"/>
                </a:solidFill>
              </a:rPr>
              <a:t>$</a:t>
            </a:r>
            <a:r>
              <a:rPr lang="en-US" sz="1400" dirty="0">
                <a:solidFill>
                  <a:srgbClr val="014067"/>
                </a:solidFill>
              </a:rPr>
              <a:t>this-&gt;attributes['password'] = </a:t>
            </a:r>
            <a:r>
              <a:rPr lang="en-US" sz="1400" dirty="0" err="1">
                <a:solidFill>
                  <a:srgbClr val="014067"/>
                </a:solidFill>
              </a:rPr>
              <a:t>bcrypt</a:t>
            </a:r>
            <a:r>
              <a:rPr lang="en-US" sz="1400" dirty="0">
                <a:solidFill>
                  <a:srgbClr val="014067"/>
                </a:solidFill>
              </a:rPr>
              <a:t>($value);</a:t>
            </a:r>
          </a:p>
          <a:p>
            <a:r>
              <a:rPr lang="en-US" sz="1400" dirty="0" smtClean="0">
                <a:solidFill>
                  <a:srgbClr val="014067"/>
                </a:solidFill>
              </a:rPr>
              <a:t>}</a:t>
            </a:r>
            <a:endParaRPr lang="en-US" sz="1400" dirty="0">
              <a:solidFill>
                <a:srgbClr val="014067"/>
              </a:solidFill>
            </a:endParaRPr>
          </a:p>
        </p:txBody>
      </p:sp>
      <p:pic>
        <p:nvPicPr>
          <p:cNvPr id="8" name="Picture 7"/>
          <p:cNvPicPr>
            <a:picLocks noChangeAspect="1"/>
          </p:cNvPicPr>
          <p:nvPr/>
        </p:nvPicPr>
        <p:blipFill>
          <a:blip r:embed="rId3"/>
          <a:stretch>
            <a:fillRect/>
          </a:stretch>
        </p:blipFill>
        <p:spPr>
          <a:xfrm>
            <a:off x="4135427" y="5179411"/>
            <a:ext cx="1421994" cy="997518"/>
          </a:xfrm>
          <a:prstGeom prst="rect">
            <a:avLst/>
          </a:prstGeom>
        </p:spPr>
      </p:pic>
      <p:pic>
        <p:nvPicPr>
          <p:cNvPr id="9" name="Picture 8"/>
          <p:cNvPicPr>
            <a:picLocks noChangeAspect="1"/>
          </p:cNvPicPr>
          <p:nvPr/>
        </p:nvPicPr>
        <p:blipFill>
          <a:blip r:embed="rId4"/>
          <a:stretch>
            <a:fillRect/>
          </a:stretch>
        </p:blipFill>
        <p:spPr>
          <a:xfrm>
            <a:off x="7395880" y="608659"/>
            <a:ext cx="3514775" cy="5747691"/>
          </a:xfrm>
          <a:prstGeom prst="rect">
            <a:avLst/>
          </a:prstGeom>
        </p:spPr>
      </p:pic>
    </p:spTree>
    <p:extLst>
      <p:ext uri="{BB962C8B-B14F-4D97-AF65-F5344CB8AC3E}">
        <p14:creationId xmlns:p14="http://schemas.microsoft.com/office/powerpoint/2010/main" val="37525835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283842" y="1987420"/>
            <a:ext cx="4911633" cy="1113227"/>
          </a:xfrm>
        </p:spPr>
        <p:txBody>
          <a:bodyPr>
            <a:normAutofit/>
          </a:bodyPr>
          <a:lstStyle/>
          <a:p>
            <a:r>
              <a:rPr lang="en-US" dirty="0"/>
              <a:t>Controller</a:t>
            </a:r>
            <a:endParaRPr lang="en-US" dirty="0"/>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6283842" y="3100647"/>
            <a:ext cx="4911633" cy="1920241"/>
          </a:xfrm>
        </p:spPr>
        <p:txBody>
          <a:bodyPr>
            <a:normAutofit/>
          </a:bodyPr>
          <a:lstStyle/>
          <a:p>
            <a:pPr marL="342900" indent="-342900">
              <a:buFontTx/>
              <a:buChar char="-"/>
            </a:pPr>
            <a:r>
              <a:rPr lang="en-US" dirty="0" smtClean="0"/>
              <a:t>Registration Controller</a:t>
            </a:r>
            <a:endParaRPr lang="en-US" dirty="0"/>
          </a:p>
          <a:p>
            <a:pPr marL="342900" indent="-342900">
              <a:buFontTx/>
              <a:buChar char="-"/>
            </a:pPr>
            <a:r>
              <a:rPr lang="en-US" dirty="0" smtClean="0"/>
              <a:t>Login Controller</a:t>
            </a:r>
            <a:endParaRPr lang="en-US" dirty="0"/>
          </a:p>
          <a:p>
            <a:pPr marL="342900" indent="-342900">
              <a:buFontTx/>
              <a:buChar char="-"/>
            </a:pPr>
            <a:r>
              <a:rPr lang="en-US" dirty="0" smtClean="0"/>
              <a:t>Logout Controller</a:t>
            </a:r>
            <a:endParaRPr lang="en-US" dirty="0"/>
          </a:p>
          <a:p>
            <a:pPr marL="342900" indent="-342900">
              <a:buFontTx/>
              <a:buChar char="-"/>
            </a:pPr>
            <a:r>
              <a:rPr lang="en-US" dirty="0" smtClean="0"/>
              <a:t>Home Controller</a:t>
            </a:r>
            <a:endParaRPr lang="en-US" dirty="0"/>
          </a:p>
          <a:p>
            <a:pPr marL="342900" indent="-342900">
              <a:buFontTx/>
              <a:buChar char="-"/>
            </a:pPr>
            <a:endParaRPr lang="en-US" dirty="0"/>
          </a:p>
        </p:txBody>
      </p:sp>
      <p:pic>
        <p:nvPicPr>
          <p:cNvPr id="15" name="Picture 2" descr="Programming Sites for Technical Writers | Kleine Hassler :: Program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608" y="2664466"/>
            <a:ext cx="3534633" cy="2356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3750858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24</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10779302"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err="1" smtClean="0"/>
              <a:t>Buat</a:t>
            </a:r>
            <a:r>
              <a:rPr lang="es-ES" dirty="0" smtClean="0"/>
              <a:t> </a:t>
            </a:r>
            <a:r>
              <a:rPr lang="es-ES" dirty="0" err="1" smtClean="0"/>
              <a:t>empat</a:t>
            </a:r>
            <a:r>
              <a:rPr lang="es-ES" dirty="0" smtClean="0"/>
              <a:t> </a:t>
            </a:r>
            <a:r>
              <a:rPr lang="es-ES" dirty="0" err="1" smtClean="0"/>
              <a:t>buah</a:t>
            </a:r>
            <a:r>
              <a:rPr lang="es-ES" dirty="0" smtClean="0"/>
              <a:t> </a:t>
            </a:r>
            <a:r>
              <a:rPr lang="es-ES" dirty="0" err="1" smtClean="0"/>
              <a:t>controller</a:t>
            </a:r>
            <a:r>
              <a:rPr lang="es-ES" dirty="0" smtClean="0"/>
              <a:t> </a:t>
            </a:r>
            <a:r>
              <a:rPr lang="es-ES" dirty="0" err="1" smtClean="0"/>
              <a:t>baru</a:t>
            </a:r>
            <a:r>
              <a:rPr lang="es-ES" dirty="0" smtClean="0"/>
              <a:t>, </a:t>
            </a:r>
            <a:r>
              <a:rPr lang="es-ES" dirty="0" err="1" smtClean="0"/>
              <a:t>yaitu</a:t>
            </a:r>
            <a:r>
              <a:rPr lang="es-ES" dirty="0" smtClean="0"/>
              <a:t> </a:t>
            </a:r>
            <a:r>
              <a:rPr lang="es-ES" b="1" dirty="0" err="1" smtClean="0"/>
              <a:t>RegisterController</a:t>
            </a:r>
            <a:r>
              <a:rPr lang="es-ES" b="1" dirty="0" smtClean="0"/>
              <a:t>, </a:t>
            </a:r>
            <a:r>
              <a:rPr lang="es-ES" b="1" dirty="0" err="1" smtClean="0"/>
              <a:t>LoginController</a:t>
            </a:r>
            <a:r>
              <a:rPr lang="es-ES" b="1" dirty="0" smtClean="0"/>
              <a:t>, </a:t>
            </a:r>
            <a:r>
              <a:rPr lang="es-ES" b="1" dirty="0" err="1" smtClean="0"/>
              <a:t>LogoutController</a:t>
            </a:r>
            <a:r>
              <a:rPr lang="es-ES" b="1" dirty="0" smtClean="0"/>
              <a:t>, </a:t>
            </a:r>
            <a:r>
              <a:rPr lang="es-ES" b="1" dirty="0" err="1" smtClean="0"/>
              <a:t>HomeController</a:t>
            </a:r>
            <a:endParaRPr lang="es-ES" b="1" dirty="0"/>
          </a:p>
          <a:p>
            <a:pPr marL="457200" indent="-457200">
              <a:buAutoNum type="arabicPeriod"/>
            </a:pPr>
            <a:endParaRPr lang="es-ES" b="1" dirty="0"/>
          </a:p>
          <a:p>
            <a:pPr marL="457200" indent="-457200">
              <a:buAutoNum type="arabicPeriod"/>
            </a:pPr>
            <a:endParaRPr lang="es-ES" b="1" dirty="0" smtClean="0"/>
          </a:p>
          <a:p>
            <a:pPr marL="457200" indent="-457200">
              <a:buAutoNum type="arabicPeriod"/>
            </a:pPr>
            <a:endParaRPr lang="es-ES" b="1" dirty="0"/>
          </a:p>
          <a:p>
            <a:pPr marL="457200" indent="-457200">
              <a:buAutoNum type="arabicPeriod"/>
            </a:pPr>
            <a:endParaRPr lang="es-ES" b="1" dirty="0" smtClean="0"/>
          </a:p>
          <a:p>
            <a:pPr marL="457200" indent="-457200">
              <a:buAutoNum type="arabicPeriod"/>
            </a:pPr>
            <a:endParaRPr lang="es-ES" b="1" dirty="0"/>
          </a:p>
          <a:p>
            <a:pPr marL="457200" indent="-457200">
              <a:buAutoNum type="arabicPeriod"/>
            </a:pPr>
            <a:endParaRPr lang="es-ES" b="1" dirty="0" smtClean="0"/>
          </a:p>
          <a:p>
            <a:pPr marL="457200" indent="-457200">
              <a:buAutoNum type="arabicPeriod"/>
            </a:pPr>
            <a:r>
              <a:rPr lang="es-ES" dirty="0" err="1" smtClean="0"/>
              <a:t>Jika</a:t>
            </a:r>
            <a:r>
              <a:rPr lang="es-ES" dirty="0" smtClean="0"/>
              <a:t> </a:t>
            </a:r>
            <a:r>
              <a:rPr lang="es-ES" dirty="0" err="1" smtClean="0"/>
              <a:t>sukses</a:t>
            </a:r>
            <a:r>
              <a:rPr lang="es-ES" dirty="0" smtClean="0"/>
              <a:t> </a:t>
            </a:r>
            <a:r>
              <a:rPr lang="es-ES" dirty="0" err="1" smtClean="0"/>
              <a:t>maka</a:t>
            </a:r>
            <a:r>
              <a:rPr lang="es-ES" dirty="0" smtClean="0"/>
              <a:t> </a:t>
            </a:r>
            <a:r>
              <a:rPr lang="es-ES" dirty="0" err="1" smtClean="0"/>
              <a:t>akan</a:t>
            </a:r>
            <a:r>
              <a:rPr lang="es-ES" dirty="0" smtClean="0"/>
              <a:t> </a:t>
            </a:r>
            <a:r>
              <a:rPr lang="es-ES" dirty="0" err="1" smtClean="0"/>
              <a:t>ada</a:t>
            </a:r>
            <a:r>
              <a:rPr lang="es-ES" dirty="0" smtClean="0"/>
              <a:t> </a:t>
            </a:r>
            <a:r>
              <a:rPr lang="es-ES" dirty="0" err="1" smtClean="0"/>
              <a:t>empat</a:t>
            </a:r>
            <a:r>
              <a:rPr lang="es-ES" dirty="0" smtClean="0"/>
              <a:t> </a:t>
            </a:r>
            <a:r>
              <a:rPr lang="es-ES" dirty="0" err="1" smtClean="0"/>
              <a:t>buah</a:t>
            </a:r>
            <a:r>
              <a:rPr lang="es-ES" dirty="0" smtClean="0"/>
              <a:t> file </a:t>
            </a:r>
            <a:r>
              <a:rPr lang="es-ES" dirty="0" err="1" smtClean="0"/>
              <a:t>baru</a:t>
            </a:r>
            <a:r>
              <a:rPr lang="es-ES" dirty="0" smtClean="0"/>
              <a:t> di </a:t>
            </a:r>
            <a:r>
              <a:rPr lang="es-ES" b="1" dirty="0" smtClean="0"/>
              <a:t>App/Http/</a:t>
            </a:r>
            <a:r>
              <a:rPr lang="es-ES" b="1" dirty="0" err="1" smtClean="0"/>
              <a:t>Controllers</a:t>
            </a:r>
            <a:endParaRPr lang="es-ES" b="1" dirty="0" smtClean="0"/>
          </a:p>
        </p:txBody>
      </p:sp>
      <p:sp>
        <p:nvSpPr>
          <p:cNvPr id="21"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Controller</a:t>
            </a:r>
            <a:endParaRPr lang="en-US" dirty="0"/>
          </a:p>
        </p:txBody>
      </p:sp>
      <p:sp>
        <p:nvSpPr>
          <p:cNvPr id="10" name="Rectangle 9"/>
          <p:cNvSpPr/>
          <p:nvPr/>
        </p:nvSpPr>
        <p:spPr>
          <a:xfrm>
            <a:off x="1180383" y="1868402"/>
            <a:ext cx="5078375" cy="113225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err="1">
                <a:solidFill>
                  <a:srgbClr val="014067"/>
                </a:solidFill>
              </a:rPr>
              <a:t>php</a:t>
            </a:r>
            <a:r>
              <a:rPr lang="en-US" sz="1400" dirty="0">
                <a:solidFill>
                  <a:srgbClr val="014067"/>
                </a:solidFill>
              </a:rPr>
              <a:t> artisan </a:t>
            </a:r>
            <a:r>
              <a:rPr lang="en-US" sz="1400" dirty="0" err="1">
                <a:solidFill>
                  <a:srgbClr val="014067"/>
                </a:solidFill>
              </a:rPr>
              <a:t>make:controller</a:t>
            </a:r>
            <a:r>
              <a:rPr lang="en-US" sz="1400" dirty="0">
                <a:solidFill>
                  <a:srgbClr val="014067"/>
                </a:solidFill>
              </a:rPr>
              <a:t> </a:t>
            </a:r>
            <a:r>
              <a:rPr lang="en-US" sz="1400" dirty="0" err="1" smtClean="0">
                <a:solidFill>
                  <a:srgbClr val="014067"/>
                </a:solidFill>
              </a:rPr>
              <a:t>RegisterController</a:t>
            </a:r>
            <a:endParaRPr lang="en-US" sz="1400" dirty="0" smtClean="0">
              <a:solidFill>
                <a:srgbClr val="014067"/>
              </a:solidFill>
            </a:endParaRPr>
          </a:p>
          <a:p>
            <a:r>
              <a:rPr lang="en-US" sz="1400" dirty="0" err="1">
                <a:solidFill>
                  <a:srgbClr val="014067"/>
                </a:solidFill>
              </a:rPr>
              <a:t>php</a:t>
            </a:r>
            <a:r>
              <a:rPr lang="en-US" sz="1400" dirty="0">
                <a:solidFill>
                  <a:srgbClr val="014067"/>
                </a:solidFill>
              </a:rPr>
              <a:t> artisan </a:t>
            </a:r>
            <a:r>
              <a:rPr lang="en-US" sz="1400" dirty="0" err="1">
                <a:solidFill>
                  <a:srgbClr val="014067"/>
                </a:solidFill>
              </a:rPr>
              <a:t>make:controller</a:t>
            </a:r>
            <a:r>
              <a:rPr lang="en-US" sz="1400" dirty="0">
                <a:solidFill>
                  <a:srgbClr val="014067"/>
                </a:solidFill>
              </a:rPr>
              <a:t> </a:t>
            </a:r>
            <a:r>
              <a:rPr lang="en-US" sz="1400" dirty="0" err="1" smtClean="0">
                <a:solidFill>
                  <a:srgbClr val="014067"/>
                </a:solidFill>
              </a:rPr>
              <a:t>LoginController</a:t>
            </a:r>
            <a:endParaRPr lang="en-US" sz="1400" dirty="0" smtClean="0">
              <a:solidFill>
                <a:srgbClr val="014067"/>
              </a:solidFill>
            </a:endParaRPr>
          </a:p>
          <a:p>
            <a:r>
              <a:rPr lang="en-US" sz="1400" dirty="0" err="1">
                <a:solidFill>
                  <a:srgbClr val="014067"/>
                </a:solidFill>
              </a:rPr>
              <a:t>php</a:t>
            </a:r>
            <a:r>
              <a:rPr lang="en-US" sz="1400" dirty="0">
                <a:solidFill>
                  <a:srgbClr val="014067"/>
                </a:solidFill>
              </a:rPr>
              <a:t> artisan </a:t>
            </a:r>
            <a:r>
              <a:rPr lang="en-US" sz="1400" dirty="0" err="1">
                <a:solidFill>
                  <a:srgbClr val="014067"/>
                </a:solidFill>
              </a:rPr>
              <a:t>make:controller</a:t>
            </a:r>
            <a:r>
              <a:rPr lang="en-US" sz="1400" dirty="0">
                <a:solidFill>
                  <a:srgbClr val="014067"/>
                </a:solidFill>
              </a:rPr>
              <a:t> </a:t>
            </a:r>
            <a:r>
              <a:rPr lang="en-US" sz="1400" dirty="0" err="1" smtClean="0">
                <a:solidFill>
                  <a:srgbClr val="014067"/>
                </a:solidFill>
              </a:rPr>
              <a:t>LogoutController</a:t>
            </a:r>
            <a:endParaRPr lang="en-US" sz="1400" dirty="0">
              <a:solidFill>
                <a:srgbClr val="014067"/>
              </a:solidFill>
            </a:endParaRPr>
          </a:p>
          <a:p>
            <a:r>
              <a:rPr lang="en-US" sz="1400" dirty="0" err="1">
                <a:solidFill>
                  <a:srgbClr val="014067"/>
                </a:solidFill>
              </a:rPr>
              <a:t>php</a:t>
            </a:r>
            <a:r>
              <a:rPr lang="en-US" sz="1400" dirty="0">
                <a:solidFill>
                  <a:srgbClr val="014067"/>
                </a:solidFill>
              </a:rPr>
              <a:t> artisan </a:t>
            </a:r>
            <a:r>
              <a:rPr lang="en-US" sz="1400" dirty="0" err="1">
                <a:solidFill>
                  <a:srgbClr val="014067"/>
                </a:solidFill>
              </a:rPr>
              <a:t>make:controller</a:t>
            </a:r>
            <a:r>
              <a:rPr lang="en-US" sz="1400" dirty="0">
                <a:solidFill>
                  <a:srgbClr val="014067"/>
                </a:solidFill>
              </a:rPr>
              <a:t> </a:t>
            </a:r>
            <a:r>
              <a:rPr lang="en-US" sz="1400" dirty="0" err="1" smtClean="0">
                <a:solidFill>
                  <a:srgbClr val="014067"/>
                </a:solidFill>
              </a:rPr>
              <a:t>HomeController</a:t>
            </a:r>
            <a:endParaRPr lang="en-US" sz="1400" dirty="0">
              <a:solidFill>
                <a:srgbClr val="014067"/>
              </a:solidFill>
            </a:endParaRPr>
          </a:p>
        </p:txBody>
      </p:sp>
      <p:pic>
        <p:nvPicPr>
          <p:cNvPr id="6" name="Picture 5"/>
          <p:cNvPicPr>
            <a:picLocks noChangeAspect="1"/>
          </p:cNvPicPr>
          <p:nvPr/>
        </p:nvPicPr>
        <p:blipFill>
          <a:blip r:embed="rId3"/>
          <a:stretch>
            <a:fillRect/>
          </a:stretch>
        </p:blipFill>
        <p:spPr>
          <a:xfrm>
            <a:off x="1182259" y="3018411"/>
            <a:ext cx="6542141" cy="1166144"/>
          </a:xfrm>
          <a:prstGeom prst="rect">
            <a:avLst/>
          </a:prstGeom>
        </p:spPr>
      </p:pic>
      <p:pic>
        <p:nvPicPr>
          <p:cNvPr id="7" name="Picture 6"/>
          <p:cNvPicPr>
            <a:picLocks noChangeAspect="1"/>
          </p:cNvPicPr>
          <p:nvPr/>
        </p:nvPicPr>
        <p:blipFill>
          <a:blip r:embed="rId4"/>
          <a:stretch>
            <a:fillRect/>
          </a:stretch>
        </p:blipFill>
        <p:spPr>
          <a:xfrm>
            <a:off x="4685289" y="4629730"/>
            <a:ext cx="2057687" cy="1629002"/>
          </a:xfrm>
          <a:prstGeom prst="rect">
            <a:avLst/>
          </a:prstGeom>
        </p:spPr>
      </p:pic>
    </p:spTree>
    <p:extLst>
      <p:ext uri="{BB962C8B-B14F-4D97-AF65-F5344CB8AC3E}">
        <p14:creationId xmlns:p14="http://schemas.microsoft.com/office/powerpoint/2010/main" val="2629745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25</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10779302"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smtClean="0"/>
              <a:t>Buka</a:t>
            </a:r>
            <a:r>
              <a:rPr lang="es-ES" dirty="0" smtClean="0"/>
              <a:t> file </a:t>
            </a:r>
            <a:r>
              <a:rPr lang="es-ES" b="1" dirty="0" err="1" smtClean="0"/>
              <a:t>RegisterController.php</a:t>
            </a:r>
            <a:r>
              <a:rPr lang="es-ES" b="1" dirty="0" smtClean="0"/>
              <a:t> </a:t>
            </a:r>
            <a:r>
              <a:rPr lang="es-ES" dirty="0" err="1" smtClean="0"/>
              <a:t>lalu</a:t>
            </a:r>
            <a:r>
              <a:rPr lang="es-ES" dirty="0" smtClean="0"/>
              <a:t> </a:t>
            </a:r>
            <a:r>
              <a:rPr lang="es-ES" dirty="0" err="1" smtClean="0"/>
              <a:t>ubah</a:t>
            </a:r>
            <a:r>
              <a:rPr lang="es-ES" dirty="0" smtClean="0"/>
              <a:t> </a:t>
            </a:r>
            <a:r>
              <a:rPr lang="es-ES" dirty="0" err="1" smtClean="0"/>
              <a:t>isinya</a:t>
            </a:r>
            <a:r>
              <a:rPr lang="es-ES" dirty="0" smtClean="0"/>
              <a:t> </a:t>
            </a:r>
            <a:r>
              <a:rPr lang="es-ES" dirty="0" err="1" smtClean="0"/>
              <a:t>dengan</a:t>
            </a:r>
            <a:r>
              <a:rPr lang="es-ES" dirty="0" smtClean="0"/>
              <a:t> </a:t>
            </a:r>
            <a:r>
              <a:rPr lang="es-ES" dirty="0" err="1" smtClean="0"/>
              <a:t>kode</a:t>
            </a:r>
            <a:r>
              <a:rPr lang="es-ES" dirty="0" smtClean="0"/>
              <a:t> </a:t>
            </a:r>
            <a:r>
              <a:rPr lang="es-ES" dirty="0" err="1" smtClean="0"/>
              <a:t>berikut</a:t>
            </a:r>
            <a:r>
              <a:rPr lang="es-ES" dirty="0" smtClean="0"/>
              <a:t> </a:t>
            </a:r>
            <a:r>
              <a:rPr lang="es-ES" dirty="0" err="1" smtClean="0"/>
              <a:t>ini</a:t>
            </a:r>
            <a:r>
              <a:rPr lang="es-ES" dirty="0" smtClean="0"/>
              <a:t>.</a:t>
            </a:r>
            <a:endParaRPr lang="es-ES" dirty="0"/>
          </a:p>
        </p:txBody>
      </p:sp>
      <p:sp>
        <p:nvSpPr>
          <p:cNvPr id="10" name="Rectangle 9"/>
          <p:cNvSpPr/>
          <p:nvPr/>
        </p:nvSpPr>
        <p:spPr>
          <a:xfrm>
            <a:off x="736500" y="2065975"/>
            <a:ext cx="4217240" cy="36890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&lt;?</a:t>
            </a:r>
            <a:r>
              <a:rPr lang="en-US" sz="1050" dirty="0" err="1">
                <a:solidFill>
                  <a:srgbClr val="014067"/>
                </a:solidFill>
              </a:rPr>
              <a:t>php</a:t>
            </a:r>
            <a:endParaRPr lang="en-US" sz="1050" dirty="0">
              <a:solidFill>
                <a:srgbClr val="014067"/>
              </a:solidFill>
            </a:endParaRPr>
          </a:p>
          <a:p>
            <a:r>
              <a:rPr lang="en-US" sz="1050" dirty="0">
                <a:solidFill>
                  <a:srgbClr val="014067"/>
                </a:solidFill>
              </a:rPr>
              <a:t>namespace App\Http\Controllers;</a:t>
            </a:r>
          </a:p>
          <a:p>
            <a:r>
              <a:rPr lang="en-US" sz="1050" dirty="0">
                <a:solidFill>
                  <a:srgbClr val="014067"/>
                </a:solidFill>
              </a:rPr>
              <a:t>use App\Models\User;</a:t>
            </a:r>
          </a:p>
          <a:p>
            <a:r>
              <a:rPr lang="en-US" sz="1050" dirty="0">
                <a:solidFill>
                  <a:srgbClr val="014067"/>
                </a:solidFill>
              </a:rPr>
              <a:t>use Illuminate\Http\Request;</a:t>
            </a:r>
          </a:p>
          <a:p>
            <a:r>
              <a:rPr lang="en-US" sz="1050" dirty="0">
                <a:solidFill>
                  <a:srgbClr val="014067"/>
                </a:solidFill>
              </a:rPr>
              <a:t>use App\Http\Requests\</a:t>
            </a:r>
            <a:r>
              <a:rPr lang="en-US" sz="1050" dirty="0" err="1">
                <a:solidFill>
                  <a:srgbClr val="014067"/>
                </a:solidFill>
              </a:rPr>
              <a:t>RegisterRequest</a:t>
            </a:r>
            <a:r>
              <a:rPr lang="en-US" sz="1050" dirty="0">
                <a:solidFill>
                  <a:srgbClr val="014067"/>
                </a:solidFill>
              </a:rPr>
              <a:t>;</a:t>
            </a:r>
          </a:p>
          <a:p>
            <a:r>
              <a:rPr lang="en-US" sz="1050" dirty="0">
                <a:solidFill>
                  <a:srgbClr val="014067"/>
                </a:solidFill>
              </a:rPr>
              <a:t>class </a:t>
            </a:r>
            <a:r>
              <a:rPr lang="en-US" sz="1050" dirty="0" err="1">
                <a:solidFill>
                  <a:srgbClr val="014067"/>
                </a:solidFill>
              </a:rPr>
              <a:t>RegisterController</a:t>
            </a:r>
            <a:r>
              <a:rPr lang="en-US" sz="1050" dirty="0">
                <a:solidFill>
                  <a:srgbClr val="014067"/>
                </a:solidFill>
              </a:rPr>
              <a:t> extends Controller</a:t>
            </a:r>
          </a:p>
          <a:p>
            <a:r>
              <a:rPr lang="en-US" sz="1050" dirty="0">
                <a:solidFill>
                  <a:srgbClr val="014067"/>
                </a:solidFill>
              </a:rPr>
              <a:t>{</a:t>
            </a:r>
          </a:p>
          <a:p>
            <a:r>
              <a:rPr lang="en-US" sz="1050" dirty="0">
                <a:solidFill>
                  <a:srgbClr val="014067"/>
                </a:solidFill>
              </a:rPr>
              <a:t>  public function show()</a:t>
            </a:r>
          </a:p>
          <a:p>
            <a:r>
              <a:rPr lang="en-US" sz="1050" dirty="0">
                <a:solidFill>
                  <a:srgbClr val="014067"/>
                </a:solidFill>
              </a:rPr>
              <a:t>  {</a:t>
            </a:r>
          </a:p>
          <a:p>
            <a:r>
              <a:rPr lang="en-US" sz="1050" dirty="0">
                <a:solidFill>
                  <a:srgbClr val="014067"/>
                </a:solidFill>
              </a:rPr>
              <a:t>    return view('</a:t>
            </a:r>
            <a:r>
              <a:rPr lang="en-US" sz="1050" dirty="0" err="1">
                <a:solidFill>
                  <a:srgbClr val="014067"/>
                </a:solidFill>
              </a:rPr>
              <a:t>auth.register</a:t>
            </a:r>
            <a:r>
              <a:rPr lang="en-US" sz="1050" dirty="0">
                <a:solidFill>
                  <a:srgbClr val="014067"/>
                </a:solidFill>
              </a:rPr>
              <a:t>');</a:t>
            </a:r>
          </a:p>
          <a:p>
            <a:r>
              <a:rPr lang="en-US" sz="1050" dirty="0">
                <a:solidFill>
                  <a:srgbClr val="014067"/>
                </a:solidFill>
              </a:rPr>
              <a:t>  }</a:t>
            </a:r>
          </a:p>
          <a:p>
            <a:endParaRPr lang="en-US" sz="1050" dirty="0">
              <a:solidFill>
                <a:srgbClr val="014067"/>
              </a:solidFill>
            </a:endParaRPr>
          </a:p>
          <a:p>
            <a:r>
              <a:rPr lang="en-US" sz="1050" dirty="0">
                <a:solidFill>
                  <a:srgbClr val="014067"/>
                </a:solidFill>
              </a:rPr>
              <a:t>  public function register(</a:t>
            </a:r>
            <a:r>
              <a:rPr lang="en-US" sz="1050" dirty="0" err="1">
                <a:solidFill>
                  <a:srgbClr val="014067"/>
                </a:solidFill>
              </a:rPr>
              <a:t>RegisterRequest</a:t>
            </a:r>
            <a:r>
              <a:rPr lang="en-US" sz="1050" dirty="0">
                <a:solidFill>
                  <a:srgbClr val="014067"/>
                </a:solidFill>
              </a:rPr>
              <a:t> $request) </a:t>
            </a:r>
          </a:p>
          <a:p>
            <a:r>
              <a:rPr lang="en-US" sz="1050" dirty="0">
                <a:solidFill>
                  <a:srgbClr val="014067"/>
                </a:solidFill>
              </a:rPr>
              <a:t>  {</a:t>
            </a:r>
          </a:p>
          <a:p>
            <a:r>
              <a:rPr lang="en-US" sz="1050" dirty="0">
                <a:solidFill>
                  <a:srgbClr val="014067"/>
                </a:solidFill>
              </a:rPr>
              <a:t>    $user = User::create($request-&gt;validated());</a:t>
            </a:r>
          </a:p>
          <a:p>
            <a:r>
              <a:rPr lang="en-US" sz="1050" dirty="0">
                <a:solidFill>
                  <a:srgbClr val="014067"/>
                </a:solidFill>
              </a:rPr>
              <a:t>    </a:t>
            </a:r>
            <a:r>
              <a:rPr lang="en-US" sz="1050" dirty="0" err="1">
                <a:solidFill>
                  <a:srgbClr val="014067"/>
                </a:solidFill>
              </a:rPr>
              <a:t>auth</a:t>
            </a:r>
            <a:r>
              <a:rPr lang="en-US" sz="1050" dirty="0">
                <a:solidFill>
                  <a:srgbClr val="014067"/>
                </a:solidFill>
              </a:rPr>
              <a:t>()-&gt;login($user);</a:t>
            </a:r>
          </a:p>
          <a:p>
            <a:r>
              <a:rPr lang="en-US" sz="1050" dirty="0">
                <a:solidFill>
                  <a:srgbClr val="014067"/>
                </a:solidFill>
              </a:rPr>
              <a:t>    return redirect('/')-&gt;with('success', </a:t>
            </a:r>
            <a:r>
              <a:rPr lang="en-US" sz="1050" dirty="0" smtClean="0">
                <a:solidFill>
                  <a:srgbClr val="014067"/>
                </a:solidFill>
              </a:rPr>
              <a:t>“</a:t>
            </a:r>
            <a:r>
              <a:rPr lang="en-US" sz="1050" dirty="0" err="1" smtClean="0">
                <a:solidFill>
                  <a:srgbClr val="014067"/>
                </a:solidFill>
              </a:rPr>
              <a:t>Berhasil</a:t>
            </a:r>
            <a:r>
              <a:rPr lang="en-US" sz="1050" dirty="0" smtClean="0">
                <a:solidFill>
                  <a:srgbClr val="014067"/>
                </a:solidFill>
              </a:rPr>
              <a:t> </a:t>
            </a:r>
            <a:r>
              <a:rPr lang="en-US" sz="1050" dirty="0" err="1" smtClean="0">
                <a:solidFill>
                  <a:srgbClr val="014067"/>
                </a:solidFill>
              </a:rPr>
              <a:t>mendaftar</a:t>
            </a:r>
            <a:r>
              <a:rPr lang="en-US" sz="1050" dirty="0" smtClean="0">
                <a:solidFill>
                  <a:srgbClr val="014067"/>
                </a:solidFill>
              </a:rPr>
              <a:t>");</a:t>
            </a:r>
            <a:endParaRPr lang="en-US" sz="1050" dirty="0">
              <a:solidFill>
                <a:srgbClr val="014067"/>
              </a:solidFill>
            </a:endParaRPr>
          </a:p>
          <a:p>
            <a:r>
              <a:rPr lang="en-US" sz="1050" dirty="0">
                <a:solidFill>
                  <a:srgbClr val="014067"/>
                </a:solidFill>
              </a:rPr>
              <a:t>  }</a:t>
            </a:r>
          </a:p>
          <a:p>
            <a:r>
              <a:rPr lang="en-US" sz="1050" dirty="0">
                <a:solidFill>
                  <a:srgbClr val="014067"/>
                </a:solidFill>
              </a:rPr>
              <a:t>}</a:t>
            </a:r>
          </a:p>
          <a:p>
            <a:endParaRPr lang="en-US" sz="1050" dirty="0">
              <a:solidFill>
                <a:srgbClr val="014067"/>
              </a:solidFill>
            </a:endParaRPr>
          </a:p>
        </p:txBody>
      </p:sp>
      <p:pic>
        <p:nvPicPr>
          <p:cNvPr id="8" name="Picture 7"/>
          <p:cNvPicPr>
            <a:picLocks noChangeAspect="1"/>
          </p:cNvPicPr>
          <p:nvPr/>
        </p:nvPicPr>
        <p:blipFill>
          <a:blip r:embed="rId3"/>
          <a:stretch>
            <a:fillRect/>
          </a:stretch>
        </p:blipFill>
        <p:spPr>
          <a:xfrm>
            <a:off x="6139698" y="1888735"/>
            <a:ext cx="5025693" cy="4055268"/>
          </a:xfrm>
          <a:prstGeom prst="rect">
            <a:avLst/>
          </a:prstGeom>
        </p:spPr>
      </p:pic>
      <p:sp>
        <p:nvSpPr>
          <p:cNvPr id="14"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Register Controller</a:t>
            </a:r>
            <a:endParaRPr lang="en-US" dirty="0"/>
          </a:p>
        </p:txBody>
      </p:sp>
    </p:spTree>
    <p:extLst>
      <p:ext uri="{BB962C8B-B14F-4D97-AF65-F5344CB8AC3E}">
        <p14:creationId xmlns:p14="http://schemas.microsoft.com/office/powerpoint/2010/main" val="3420701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26</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10779302"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smtClean="0"/>
              <a:t>Buka</a:t>
            </a:r>
            <a:r>
              <a:rPr lang="es-ES" dirty="0" smtClean="0"/>
              <a:t> file </a:t>
            </a:r>
            <a:r>
              <a:rPr lang="es-ES" b="1" dirty="0" err="1" smtClean="0"/>
              <a:t>LoginController.php</a:t>
            </a:r>
            <a:r>
              <a:rPr lang="es-ES" b="1" dirty="0" smtClean="0"/>
              <a:t> </a:t>
            </a:r>
            <a:r>
              <a:rPr lang="es-ES" dirty="0" err="1" smtClean="0"/>
              <a:t>lalu</a:t>
            </a:r>
            <a:r>
              <a:rPr lang="es-ES" dirty="0" smtClean="0"/>
              <a:t> </a:t>
            </a:r>
            <a:r>
              <a:rPr lang="es-ES" dirty="0" err="1" smtClean="0"/>
              <a:t>ubah</a:t>
            </a:r>
            <a:r>
              <a:rPr lang="es-ES" dirty="0" smtClean="0"/>
              <a:t> </a:t>
            </a:r>
            <a:r>
              <a:rPr lang="es-ES" dirty="0" err="1" smtClean="0"/>
              <a:t>isinya</a:t>
            </a:r>
            <a:r>
              <a:rPr lang="es-ES" dirty="0" smtClean="0"/>
              <a:t> </a:t>
            </a:r>
            <a:r>
              <a:rPr lang="es-ES" dirty="0" err="1" smtClean="0"/>
              <a:t>dengan</a:t>
            </a:r>
            <a:r>
              <a:rPr lang="es-ES" dirty="0" smtClean="0"/>
              <a:t> </a:t>
            </a:r>
            <a:r>
              <a:rPr lang="es-ES" dirty="0" err="1" smtClean="0"/>
              <a:t>kode</a:t>
            </a:r>
            <a:r>
              <a:rPr lang="es-ES" dirty="0" smtClean="0"/>
              <a:t> </a:t>
            </a:r>
            <a:r>
              <a:rPr lang="es-ES" dirty="0" err="1" smtClean="0"/>
              <a:t>berikut</a:t>
            </a:r>
            <a:r>
              <a:rPr lang="es-ES" dirty="0" smtClean="0"/>
              <a:t> </a:t>
            </a:r>
            <a:r>
              <a:rPr lang="es-ES" dirty="0" err="1" smtClean="0"/>
              <a:t>ini</a:t>
            </a:r>
            <a:r>
              <a:rPr lang="es-ES" dirty="0" smtClean="0"/>
              <a:t>.</a:t>
            </a:r>
            <a:endParaRPr lang="es-ES" dirty="0"/>
          </a:p>
        </p:txBody>
      </p:sp>
      <p:sp>
        <p:nvSpPr>
          <p:cNvPr id="10" name="Rectangle 9"/>
          <p:cNvSpPr/>
          <p:nvPr/>
        </p:nvSpPr>
        <p:spPr>
          <a:xfrm>
            <a:off x="736500" y="1562470"/>
            <a:ext cx="5238172" cy="47229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900" dirty="0">
                <a:solidFill>
                  <a:srgbClr val="014067"/>
                </a:solidFill>
              </a:rPr>
              <a:t>&lt;?</a:t>
            </a:r>
            <a:r>
              <a:rPr lang="en-US" sz="900" dirty="0" err="1">
                <a:solidFill>
                  <a:srgbClr val="014067"/>
                </a:solidFill>
              </a:rPr>
              <a:t>php</a:t>
            </a:r>
            <a:endParaRPr lang="en-US" sz="900" dirty="0">
              <a:solidFill>
                <a:srgbClr val="014067"/>
              </a:solidFill>
            </a:endParaRPr>
          </a:p>
          <a:p>
            <a:r>
              <a:rPr lang="en-US" sz="900" dirty="0">
                <a:solidFill>
                  <a:srgbClr val="014067"/>
                </a:solidFill>
              </a:rPr>
              <a:t>namespace App\Http\Controllers;</a:t>
            </a:r>
          </a:p>
          <a:p>
            <a:r>
              <a:rPr lang="en-US" sz="900" dirty="0">
                <a:solidFill>
                  <a:srgbClr val="014067"/>
                </a:solidFill>
              </a:rPr>
              <a:t>use Illuminate\Http\Request;</a:t>
            </a:r>
          </a:p>
          <a:p>
            <a:r>
              <a:rPr lang="en-US" sz="900" dirty="0">
                <a:solidFill>
                  <a:srgbClr val="014067"/>
                </a:solidFill>
              </a:rPr>
              <a:t>use App\Http\Requests\</a:t>
            </a:r>
            <a:r>
              <a:rPr lang="en-US" sz="900" dirty="0" err="1">
                <a:solidFill>
                  <a:srgbClr val="014067"/>
                </a:solidFill>
              </a:rPr>
              <a:t>LoginRequest</a:t>
            </a:r>
            <a:r>
              <a:rPr lang="en-US" sz="900" dirty="0">
                <a:solidFill>
                  <a:srgbClr val="014067"/>
                </a:solidFill>
              </a:rPr>
              <a:t>;</a:t>
            </a:r>
          </a:p>
          <a:p>
            <a:r>
              <a:rPr lang="en-US" sz="900" dirty="0">
                <a:solidFill>
                  <a:srgbClr val="014067"/>
                </a:solidFill>
              </a:rPr>
              <a:t>use Illuminate\Support\Facades\</a:t>
            </a:r>
            <a:r>
              <a:rPr lang="en-US" sz="900" dirty="0" err="1">
                <a:solidFill>
                  <a:srgbClr val="014067"/>
                </a:solidFill>
              </a:rPr>
              <a:t>Auth</a:t>
            </a:r>
            <a:r>
              <a:rPr lang="en-US" sz="900" dirty="0">
                <a:solidFill>
                  <a:srgbClr val="014067"/>
                </a:solidFill>
              </a:rPr>
              <a:t>;</a:t>
            </a:r>
          </a:p>
          <a:p>
            <a:r>
              <a:rPr lang="en-US" sz="900" dirty="0">
                <a:solidFill>
                  <a:srgbClr val="014067"/>
                </a:solidFill>
              </a:rPr>
              <a:t>use App\Services\Login\</a:t>
            </a:r>
            <a:r>
              <a:rPr lang="en-US" sz="900" dirty="0" err="1">
                <a:solidFill>
                  <a:srgbClr val="014067"/>
                </a:solidFill>
              </a:rPr>
              <a:t>RememberMeExpiration</a:t>
            </a:r>
            <a:r>
              <a:rPr lang="en-US" sz="900" dirty="0">
                <a:solidFill>
                  <a:srgbClr val="014067"/>
                </a:solidFill>
              </a:rPr>
              <a:t>;</a:t>
            </a:r>
          </a:p>
          <a:p>
            <a:r>
              <a:rPr lang="en-US" sz="900" dirty="0">
                <a:solidFill>
                  <a:srgbClr val="014067"/>
                </a:solidFill>
              </a:rPr>
              <a:t>class </a:t>
            </a:r>
            <a:r>
              <a:rPr lang="en-US" sz="900" dirty="0" err="1">
                <a:solidFill>
                  <a:srgbClr val="014067"/>
                </a:solidFill>
              </a:rPr>
              <a:t>LoginController</a:t>
            </a:r>
            <a:r>
              <a:rPr lang="en-US" sz="900" dirty="0">
                <a:solidFill>
                  <a:srgbClr val="014067"/>
                </a:solidFill>
              </a:rPr>
              <a:t> extends Controller</a:t>
            </a:r>
          </a:p>
          <a:p>
            <a:r>
              <a:rPr lang="en-US" sz="900" dirty="0">
                <a:solidFill>
                  <a:srgbClr val="014067"/>
                </a:solidFill>
              </a:rPr>
              <a:t>{</a:t>
            </a:r>
          </a:p>
          <a:p>
            <a:r>
              <a:rPr lang="en-US" sz="900" dirty="0">
                <a:solidFill>
                  <a:srgbClr val="014067"/>
                </a:solidFill>
              </a:rPr>
              <a:t>    use </a:t>
            </a:r>
            <a:r>
              <a:rPr lang="en-US" sz="900" dirty="0" err="1">
                <a:solidFill>
                  <a:srgbClr val="014067"/>
                </a:solidFill>
              </a:rPr>
              <a:t>RememberMeExpiration</a:t>
            </a:r>
            <a:r>
              <a:rPr lang="en-US" sz="900" dirty="0">
                <a:solidFill>
                  <a:srgbClr val="014067"/>
                </a:solidFill>
              </a:rPr>
              <a:t>;</a:t>
            </a:r>
          </a:p>
          <a:p>
            <a:r>
              <a:rPr lang="en-US" sz="900" dirty="0">
                <a:solidFill>
                  <a:srgbClr val="014067"/>
                </a:solidFill>
              </a:rPr>
              <a:t>    public function show()</a:t>
            </a:r>
          </a:p>
          <a:p>
            <a:r>
              <a:rPr lang="en-US" sz="900" dirty="0">
                <a:solidFill>
                  <a:srgbClr val="014067"/>
                </a:solidFill>
              </a:rPr>
              <a:t>    {</a:t>
            </a:r>
          </a:p>
          <a:p>
            <a:r>
              <a:rPr lang="en-US" sz="900" dirty="0">
                <a:solidFill>
                  <a:srgbClr val="014067"/>
                </a:solidFill>
              </a:rPr>
              <a:t>        return view('</a:t>
            </a:r>
            <a:r>
              <a:rPr lang="en-US" sz="900" dirty="0" err="1">
                <a:solidFill>
                  <a:srgbClr val="014067"/>
                </a:solidFill>
              </a:rPr>
              <a:t>auth.login</a:t>
            </a:r>
            <a:r>
              <a:rPr lang="en-US" sz="900" dirty="0">
                <a:solidFill>
                  <a:srgbClr val="014067"/>
                </a:solidFill>
              </a:rPr>
              <a:t>');</a:t>
            </a:r>
          </a:p>
          <a:p>
            <a:r>
              <a:rPr lang="en-US" sz="900" dirty="0">
                <a:solidFill>
                  <a:srgbClr val="014067"/>
                </a:solidFill>
              </a:rPr>
              <a:t>    }</a:t>
            </a:r>
          </a:p>
          <a:p>
            <a:r>
              <a:rPr lang="en-US" sz="900" dirty="0">
                <a:solidFill>
                  <a:srgbClr val="014067"/>
                </a:solidFill>
              </a:rPr>
              <a:t>    public function login(</a:t>
            </a:r>
            <a:r>
              <a:rPr lang="en-US" sz="900" dirty="0" err="1">
                <a:solidFill>
                  <a:srgbClr val="014067"/>
                </a:solidFill>
              </a:rPr>
              <a:t>LoginRequest</a:t>
            </a:r>
            <a:r>
              <a:rPr lang="en-US" sz="900" dirty="0">
                <a:solidFill>
                  <a:srgbClr val="014067"/>
                </a:solidFill>
              </a:rPr>
              <a:t> $request)</a:t>
            </a:r>
          </a:p>
          <a:p>
            <a:r>
              <a:rPr lang="en-US" sz="900" dirty="0">
                <a:solidFill>
                  <a:srgbClr val="014067"/>
                </a:solidFill>
              </a:rPr>
              <a:t>    {</a:t>
            </a:r>
          </a:p>
          <a:p>
            <a:r>
              <a:rPr lang="en-US" sz="900" dirty="0">
                <a:solidFill>
                  <a:srgbClr val="014067"/>
                </a:solidFill>
              </a:rPr>
              <a:t>        $credentials = $request-&gt;</a:t>
            </a:r>
            <a:r>
              <a:rPr lang="en-US" sz="900" dirty="0" err="1">
                <a:solidFill>
                  <a:srgbClr val="014067"/>
                </a:solidFill>
              </a:rPr>
              <a:t>getCredentials</a:t>
            </a:r>
            <a:r>
              <a:rPr lang="en-US" sz="900" dirty="0">
                <a:solidFill>
                  <a:srgbClr val="014067"/>
                </a:solidFill>
              </a:rPr>
              <a:t>();</a:t>
            </a:r>
          </a:p>
          <a:p>
            <a:r>
              <a:rPr lang="en-US" sz="900" dirty="0">
                <a:solidFill>
                  <a:srgbClr val="014067"/>
                </a:solidFill>
              </a:rPr>
              <a:t>        if(!</a:t>
            </a:r>
            <a:r>
              <a:rPr lang="en-US" sz="900" dirty="0" err="1">
                <a:solidFill>
                  <a:srgbClr val="014067"/>
                </a:solidFill>
              </a:rPr>
              <a:t>Auth</a:t>
            </a:r>
            <a:r>
              <a:rPr lang="en-US" sz="900" dirty="0">
                <a:solidFill>
                  <a:srgbClr val="014067"/>
                </a:solidFill>
              </a:rPr>
              <a:t>::validate($credentials)):</a:t>
            </a:r>
          </a:p>
          <a:p>
            <a:r>
              <a:rPr lang="en-US" sz="900" dirty="0">
                <a:solidFill>
                  <a:srgbClr val="014067"/>
                </a:solidFill>
              </a:rPr>
              <a:t>            return redirect()-&gt;to('login')</a:t>
            </a:r>
          </a:p>
          <a:p>
            <a:r>
              <a:rPr lang="en-US" sz="900" dirty="0">
                <a:solidFill>
                  <a:srgbClr val="014067"/>
                </a:solidFill>
              </a:rPr>
              <a:t>            -&gt;</a:t>
            </a:r>
            <a:r>
              <a:rPr lang="en-US" sz="900" dirty="0" err="1">
                <a:solidFill>
                  <a:srgbClr val="014067"/>
                </a:solidFill>
              </a:rPr>
              <a:t>withErrors</a:t>
            </a:r>
            <a:r>
              <a:rPr lang="en-US" sz="900" dirty="0">
                <a:solidFill>
                  <a:srgbClr val="014067"/>
                </a:solidFill>
              </a:rPr>
              <a:t>(trans('</a:t>
            </a:r>
            <a:r>
              <a:rPr lang="en-US" sz="900" dirty="0" err="1">
                <a:solidFill>
                  <a:srgbClr val="014067"/>
                </a:solidFill>
              </a:rPr>
              <a:t>auth.failed</a:t>
            </a:r>
            <a:r>
              <a:rPr lang="en-US" sz="900" dirty="0">
                <a:solidFill>
                  <a:srgbClr val="014067"/>
                </a:solidFill>
              </a:rPr>
              <a:t>'));</a:t>
            </a:r>
          </a:p>
          <a:p>
            <a:r>
              <a:rPr lang="en-US" sz="900" dirty="0">
                <a:solidFill>
                  <a:srgbClr val="014067"/>
                </a:solidFill>
              </a:rPr>
              <a:t>        </a:t>
            </a:r>
            <a:r>
              <a:rPr lang="en-US" sz="900" dirty="0" err="1">
                <a:solidFill>
                  <a:srgbClr val="014067"/>
                </a:solidFill>
              </a:rPr>
              <a:t>endif</a:t>
            </a:r>
            <a:r>
              <a:rPr lang="en-US" sz="900" dirty="0" smtClean="0">
                <a:solidFill>
                  <a:srgbClr val="014067"/>
                </a:solidFill>
              </a:rPr>
              <a:t>;</a:t>
            </a:r>
          </a:p>
          <a:p>
            <a:endParaRPr lang="en-US" sz="900" dirty="0">
              <a:solidFill>
                <a:srgbClr val="014067"/>
              </a:solidFill>
            </a:endParaRPr>
          </a:p>
          <a:p>
            <a:r>
              <a:rPr lang="en-US" sz="900" dirty="0">
                <a:solidFill>
                  <a:srgbClr val="014067"/>
                </a:solidFill>
              </a:rPr>
              <a:t>        $user = </a:t>
            </a:r>
            <a:r>
              <a:rPr lang="en-US" sz="900" dirty="0" err="1">
                <a:solidFill>
                  <a:srgbClr val="014067"/>
                </a:solidFill>
              </a:rPr>
              <a:t>Auth</a:t>
            </a:r>
            <a:r>
              <a:rPr lang="en-US" sz="900" dirty="0">
                <a:solidFill>
                  <a:srgbClr val="014067"/>
                </a:solidFill>
              </a:rPr>
              <a:t>::</a:t>
            </a:r>
            <a:r>
              <a:rPr lang="en-US" sz="900" dirty="0" err="1">
                <a:solidFill>
                  <a:srgbClr val="014067"/>
                </a:solidFill>
              </a:rPr>
              <a:t>getProvider</a:t>
            </a:r>
            <a:r>
              <a:rPr lang="en-US" sz="900" dirty="0">
                <a:solidFill>
                  <a:srgbClr val="014067"/>
                </a:solidFill>
              </a:rPr>
              <a:t>()-&gt;</a:t>
            </a:r>
            <a:r>
              <a:rPr lang="en-US" sz="900" dirty="0" err="1">
                <a:solidFill>
                  <a:srgbClr val="014067"/>
                </a:solidFill>
              </a:rPr>
              <a:t>retrieveByCredentials</a:t>
            </a:r>
            <a:r>
              <a:rPr lang="en-US" sz="900" dirty="0">
                <a:solidFill>
                  <a:srgbClr val="014067"/>
                </a:solidFill>
              </a:rPr>
              <a:t>($credentials);</a:t>
            </a:r>
          </a:p>
          <a:p>
            <a:r>
              <a:rPr lang="en-US" sz="900" dirty="0">
                <a:solidFill>
                  <a:srgbClr val="014067"/>
                </a:solidFill>
              </a:rPr>
              <a:t>        </a:t>
            </a:r>
            <a:r>
              <a:rPr lang="en-US" sz="900" dirty="0" err="1">
                <a:solidFill>
                  <a:srgbClr val="014067"/>
                </a:solidFill>
              </a:rPr>
              <a:t>Auth</a:t>
            </a:r>
            <a:r>
              <a:rPr lang="en-US" sz="900" dirty="0">
                <a:solidFill>
                  <a:srgbClr val="014067"/>
                </a:solidFill>
              </a:rPr>
              <a:t>::login($user, $request-&gt;get('remember'));</a:t>
            </a:r>
          </a:p>
          <a:p>
            <a:r>
              <a:rPr lang="en-US" sz="900" dirty="0">
                <a:solidFill>
                  <a:srgbClr val="014067"/>
                </a:solidFill>
              </a:rPr>
              <a:t>        if($request-&gt;get('remember')):</a:t>
            </a:r>
          </a:p>
          <a:p>
            <a:r>
              <a:rPr lang="en-US" sz="900" dirty="0">
                <a:solidFill>
                  <a:srgbClr val="014067"/>
                </a:solidFill>
              </a:rPr>
              <a:t>            $this-&gt;</a:t>
            </a:r>
            <a:r>
              <a:rPr lang="en-US" sz="900" dirty="0" err="1">
                <a:solidFill>
                  <a:srgbClr val="014067"/>
                </a:solidFill>
              </a:rPr>
              <a:t>setRememberMeExpiration</a:t>
            </a:r>
            <a:r>
              <a:rPr lang="en-US" sz="900" dirty="0">
                <a:solidFill>
                  <a:srgbClr val="014067"/>
                </a:solidFill>
              </a:rPr>
              <a:t>($user);</a:t>
            </a:r>
          </a:p>
          <a:p>
            <a:r>
              <a:rPr lang="en-US" sz="900" dirty="0">
                <a:solidFill>
                  <a:srgbClr val="014067"/>
                </a:solidFill>
              </a:rPr>
              <a:t>        </a:t>
            </a:r>
            <a:r>
              <a:rPr lang="en-US" sz="900" dirty="0" err="1">
                <a:solidFill>
                  <a:srgbClr val="014067"/>
                </a:solidFill>
              </a:rPr>
              <a:t>endif</a:t>
            </a:r>
            <a:r>
              <a:rPr lang="en-US" sz="900" dirty="0">
                <a:solidFill>
                  <a:srgbClr val="014067"/>
                </a:solidFill>
              </a:rPr>
              <a:t>;</a:t>
            </a:r>
          </a:p>
          <a:p>
            <a:r>
              <a:rPr lang="en-US" sz="900" dirty="0">
                <a:solidFill>
                  <a:srgbClr val="014067"/>
                </a:solidFill>
              </a:rPr>
              <a:t>        return $this-&gt;authenticated($request, $user);</a:t>
            </a:r>
          </a:p>
          <a:p>
            <a:r>
              <a:rPr lang="en-US" sz="900" dirty="0">
                <a:solidFill>
                  <a:srgbClr val="014067"/>
                </a:solidFill>
              </a:rPr>
              <a:t>    }</a:t>
            </a:r>
          </a:p>
          <a:p>
            <a:r>
              <a:rPr lang="en-US" sz="900" dirty="0">
                <a:solidFill>
                  <a:srgbClr val="014067"/>
                </a:solidFill>
              </a:rPr>
              <a:t>    protected function authenticated(Request $request, $user)</a:t>
            </a:r>
          </a:p>
          <a:p>
            <a:r>
              <a:rPr lang="en-US" sz="900" dirty="0">
                <a:solidFill>
                  <a:srgbClr val="014067"/>
                </a:solidFill>
              </a:rPr>
              <a:t>    {</a:t>
            </a:r>
          </a:p>
          <a:p>
            <a:r>
              <a:rPr lang="en-US" sz="900" dirty="0">
                <a:solidFill>
                  <a:srgbClr val="014067"/>
                </a:solidFill>
              </a:rPr>
              <a:t>        return redirect()-&gt;intended();</a:t>
            </a:r>
          </a:p>
          <a:p>
            <a:r>
              <a:rPr lang="en-US" sz="900" dirty="0">
                <a:solidFill>
                  <a:srgbClr val="014067"/>
                </a:solidFill>
              </a:rPr>
              <a:t>    }</a:t>
            </a:r>
          </a:p>
          <a:p>
            <a:r>
              <a:rPr lang="en-US" sz="900" dirty="0">
                <a:solidFill>
                  <a:srgbClr val="014067"/>
                </a:solidFill>
              </a:rPr>
              <a:t>}</a:t>
            </a:r>
          </a:p>
        </p:txBody>
      </p:sp>
      <p:sp>
        <p:nvSpPr>
          <p:cNvPr id="14"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Login Controller</a:t>
            </a:r>
            <a:endParaRPr lang="en-US" dirty="0"/>
          </a:p>
        </p:txBody>
      </p:sp>
      <p:pic>
        <p:nvPicPr>
          <p:cNvPr id="5" name="Picture 4"/>
          <p:cNvPicPr>
            <a:picLocks noChangeAspect="1"/>
          </p:cNvPicPr>
          <p:nvPr/>
        </p:nvPicPr>
        <p:blipFill>
          <a:blip r:embed="rId3"/>
          <a:stretch>
            <a:fillRect/>
          </a:stretch>
        </p:blipFill>
        <p:spPr>
          <a:xfrm>
            <a:off x="6391473" y="1626634"/>
            <a:ext cx="4608409" cy="4594590"/>
          </a:xfrm>
          <a:prstGeom prst="rect">
            <a:avLst/>
          </a:prstGeom>
        </p:spPr>
      </p:pic>
    </p:spTree>
    <p:extLst>
      <p:ext uri="{BB962C8B-B14F-4D97-AF65-F5344CB8AC3E}">
        <p14:creationId xmlns:p14="http://schemas.microsoft.com/office/powerpoint/2010/main" val="42194702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27</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10779302"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smtClean="0"/>
              <a:t>Buka</a:t>
            </a:r>
            <a:r>
              <a:rPr lang="es-ES" dirty="0" smtClean="0"/>
              <a:t> file </a:t>
            </a:r>
            <a:r>
              <a:rPr lang="es-ES" b="1" dirty="0" err="1" smtClean="0"/>
              <a:t>LogoutController.php</a:t>
            </a:r>
            <a:r>
              <a:rPr lang="es-ES" b="1" dirty="0" smtClean="0"/>
              <a:t> </a:t>
            </a:r>
            <a:r>
              <a:rPr lang="es-ES" dirty="0" err="1" smtClean="0"/>
              <a:t>lalu</a:t>
            </a:r>
            <a:r>
              <a:rPr lang="es-ES" dirty="0" smtClean="0"/>
              <a:t> </a:t>
            </a:r>
            <a:r>
              <a:rPr lang="es-ES" dirty="0" err="1" smtClean="0"/>
              <a:t>ubah</a:t>
            </a:r>
            <a:r>
              <a:rPr lang="es-ES" dirty="0" smtClean="0"/>
              <a:t> </a:t>
            </a:r>
            <a:r>
              <a:rPr lang="es-ES" dirty="0" err="1" smtClean="0"/>
              <a:t>isinya</a:t>
            </a:r>
            <a:r>
              <a:rPr lang="es-ES" dirty="0" smtClean="0"/>
              <a:t> </a:t>
            </a:r>
            <a:r>
              <a:rPr lang="es-ES" dirty="0" err="1" smtClean="0"/>
              <a:t>dengan</a:t>
            </a:r>
            <a:r>
              <a:rPr lang="es-ES" dirty="0" smtClean="0"/>
              <a:t> </a:t>
            </a:r>
            <a:r>
              <a:rPr lang="es-ES" dirty="0" err="1" smtClean="0"/>
              <a:t>kode</a:t>
            </a:r>
            <a:r>
              <a:rPr lang="es-ES" dirty="0" smtClean="0"/>
              <a:t> </a:t>
            </a:r>
            <a:r>
              <a:rPr lang="es-ES" dirty="0" err="1" smtClean="0"/>
              <a:t>berikut</a:t>
            </a:r>
            <a:r>
              <a:rPr lang="es-ES" dirty="0" smtClean="0"/>
              <a:t> </a:t>
            </a:r>
            <a:r>
              <a:rPr lang="es-ES" dirty="0" err="1" smtClean="0"/>
              <a:t>ini</a:t>
            </a:r>
            <a:r>
              <a:rPr lang="es-ES" dirty="0" smtClean="0"/>
              <a:t>.</a:t>
            </a:r>
            <a:endParaRPr lang="es-ES" dirty="0"/>
          </a:p>
        </p:txBody>
      </p:sp>
      <p:sp>
        <p:nvSpPr>
          <p:cNvPr id="10" name="Rectangle 9"/>
          <p:cNvSpPr/>
          <p:nvPr/>
        </p:nvSpPr>
        <p:spPr>
          <a:xfrm>
            <a:off x="736500" y="2065975"/>
            <a:ext cx="4217240" cy="36890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100" dirty="0">
                <a:solidFill>
                  <a:srgbClr val="014067"/>
                </a:solidFill>
              </a:rPr>
              <a:t>&lt;?</a:t>
            </a:r>
            <a:r>
              <a:rPr lang="en-US" sz="1100" dirty="0" err="1">
                <a:solidFill>
                  <a:srgbClr val="014067"/>
                </a:solidFill>
              </a:rPr>
              <a:t>php</a:t>
            </a:r>
            <a:endParaRPr lang="en-US" sz="1100" dirty="0">
              <a:solidFill>
                <a:srgbClr val="014067"/>
              </a:solidFill>
            </a:endParaRPr>
          </a:p>
          <a:p>
            <a:r>
              <a:rPr lang="en-US" sz="1100" dirty="0">
                <a:solidFill>
                  <a:srgbClr val="014067"/>
                </a:solidFill>
              </a:rPr>
              <a:t/>
            </a:r>
            <a:br>
              <a:rPr lang="en-US" sz="1100" dirty="0">
                <a:solidFill>
                  <a:srgbClr val="014067"/>
                </a:solidFill>
              </a:rPr>
            </a:br>
            <a:r>
              <a:rPr lang="en-US" sz="1100" dirty="0">
                <a:solidFill>
                  <a:srgbClr val="014067"/>
                </a:solidFill>
              </a:rPr>
              <a:t>namespace App\Http\Controllers;</a:t>
            </a:r>
          </a:p>
          <a:p>
            <a:r>
              <a:rPr lang="en-US" sz="1100" dirty="0">
                <a:solidFill>
                  <a:srgbClr val="014067"/>
                </a:solidFill>
              </a:rPr>
              <a:t/>
            </a:r>
            <a:br>
              <a:rPr lang="en-US" sz="1100" dirty="0">
                <a:solidFill>
                  <a:srgbClr val="014067"/>
                </a:solidFill>
              </a:rPr>
            </a:br>
            <a:r>
              <a:rPr lang="en-US" sz="1100" dirty="0">
                <a:solidFill>
                  <a:srgbClr val="014067"/>
                </a:solidFill>
              </a:rPr>
              <a:t>use Illuminate\Http\Request;</a:t>
            </a:r>
          </a:p>
          <a:p>
            <a:r>
              <a:rPr lang="en-US" sz="1100" dirty="0">
                <a:solidFill>
                  <a:srgbClr val="014067"/>
                </a:solidFill>
              </a:rPr>
              <a:t>use Illuminate\Support\Facades\</a:t>
            </a:r>
            <a:r>
              <a:rPr lang="en-US" sz="1100" dirty="0" err="1">
                <a:solidFill>
                  <a:srgbClr val="014067"/>
                </a:solidFill>
              </a:rPr>
              <a:t>Auth</a:t>
            </a:r>
            <a:r>
              <a:rPr lang="en-US" sz="1100" dirty="0">
                <a:solidFill>
                  <a:srgbClr val="014067"/>
                </a:solidFill>
              </a:rPr>
              <a:t>;</a:t>
            </a:r>
          </a:p>
          <a:p>
            <a:r>
              <a:rPr lang="en-US" sz="1100" dirty="0">
                <a:solidFill>
                  <a:srgbClr val="014067"/>
                </a:solidFill>
              </a:rPr>
              <a:t>use Illuminate\Support\Facades\Session;</a:t>
            </a:r>
          </a:p>
          <a:p>
            <a:r>
              <a:rPr lang="en-US" sz="1100" dirty="0">
                <a:solidFill>
                  <a:srgbClr val="014067"/>
                </a:solidFill>
              </a:rPr>
              <a:t/>
            </a:r>
            <a:br>
              <a:rPr lang="en-US" sz="1100" dirty="0">
                <a:solidFill>
                  <a:srgbClr val="014067"/>
                </a:solidFill>
              </a:rPr>
            </a:br>
            <a:r>
              <a:rPr lang="en-US" sz="1100" dirty="0">
                <a:solidFill>
                  <a:srgbClr val="014067"/>
                </a:solidFill>
              </a:rPr>
              <a:t>class </a:t>
            </a:r>
            <a:r>
              <a:rPr lang="en-US" sz="1100" dirty="0" err="1">
                <a:solidFill>
                  <a:srgbClr val="014067"/>
                </a:solidFill>
              </a:rPr>
              <a:t>LogoutController</a:t>
            </a:r>
            <a:r>
              <a:rPr lang="en-US" sz="1100" dirty="0">
                <a:solidFill>
                  <a:srgbClr val="014067"/>
                </a:solidFill>
              </a:rPr>
              <a:t> extends Controller</a:t>
            </a:r>
          </a:p>
          <a:p>
            <a:r>
              <a:rPr lang="en-US" sz="1100" dirty="0">
                <a:solidFill>
                  <a:srgbClr val="014067"/>
                </a:solidFill>
              </a:rPr>
              <a:t>{</a:t>
            </a:r>
          </a:p>
          <a:p>
            <a:r>
              <a:rPr lang="en-US" sz="1100" dirty="0">
                <a:solidFill>
                  <a:srgbClr val="014067"/>
                </a:solidFill>
              </a:rPr>
              <a:t>    public function perform()</a:t>
            </a:r>
          </a:p>
          <a:p>
            <a:r>
              <a:rPr lang="en-US" sz="1100" dirty="0">
                <a:solidFill>
                  <a:srgbClr val="014067"/>
                </a:solidFill>
              </a:rPr>
              <a:t>    {</a:t>
            </a:r>
          </a:p>
          <a:p>
            <a:r>
              <a:rPr lang="en-US" sz="1100" dirty="0">
                <a:solidFill>
                  <a:srgbClr val="014067"/>
                </a:solidFill>
              </a:rPr>
              <a:t>        Session::flush();</a:t>
            </a:r>
          </a:p>
          <a:p>
            <a:r>
              <a:rPr lang="en-US" sz="1100" dirty="0">
                <a:solidFill>
                  <a:srgbClr val="014067"/>
                </a:solidFill>
              </a:rPr>
              <a:t/>
            </a:r>
            <a:br>
              <a:rPr lang="en-US" sz="1100" dirty="0">
                <a:solidFill>
                  <a:srgbClr val="014067"/>
                </a:solidFill>
              </a:rPr>
            </a:br>
            <a:r>
              <a:rPr lang="en-US" sz="1100" dirty="0">
                <a:solidFill>
                  <a:srgbClr val="014067"/>
                </a:solidFill>
              </a:rPr>
              <a:t>        </a:t>
            </a:r>
            <a:r>
              <a:rPr lang="en-US" sz="1100" dirty="0" err="1">
                <a:solidFill>
                  <a:srgbClr val="014067"/>
                </a:solidFill>
              </a:rPr>
              <a:t>Auth</a:t>
            </a:r>
            <a:r>
              <a:rPr lang="en-US" sz="1100" dirty="0">
                <a:solidFill>
                  <a:srgbClr val="014067"/>
                </a:solidFill>
              </a:rPr>
              <a:t>::logout();</a:t>
            </a:r>
          </a:p>
          <a:p>
            <a:r>
              <a:rPr lang="en-US" sz="1100" dirty="0">
                <a:solidFill>
                  <a:srgbClr val="014067"/>
                </a:solidFill>
              </a:rPr>
              <a:t/>
            </a:r>
            <a:br>
              <a:rPr lang="en-US" sz="1100" dirty="0">
                <a:solidFill>
                  <a:srgbClr val="014067"/>
                </a:solidFill>
              </a:rPr>
            </a:br>
            <a:r>
              <a:rPr lang="en-US" sz="1100" dirty="0">
                <a:solidFill>
                  <a:srgbClr val="014067"/>
                </a:solidFill>
              </a:rPr>
              <a:t>        return redirect('login');</a:t>
            </a:r>
          </a:p>
          <a:p>
            <a:r>
              <a:rPr lang="en-US" sz="1100" dirty="0">
                <a:solidFill>
                  <a:srgbClr val="014067"/>
                </a:solidFill>
              </a:rPr>
              <a:t>    }</a:t>
            </a:r>
          </a:p>
          <a:p>
            <a:r>
              <a:rPr lang="en-US" sz="1100" dirty="0">
                <a:solidFill>
                  <a:srgbClr val="014067"/>
                </a:solidFill>
              </a:rPr>
              <a:t>}</a:t>
            </a:r>
          </a:p>
          <a:p>
            <a:r>
              <a:rPr lang="en-US" sz="1100" dirty="0">
                <a:solidFill>
                  <a:srgbClr val="014067"/>
                </a:solidFill>
              </a:rPr>
              <a:t/>
            </a:r>
            <a:br>
              <a:rPr lang="en-US" sz="1100" dirty="0">
                <a:solidFill>
                  <a:srgbClr val="014067"/>
                </a:solidFill>
              </a:rPr>
            </a:br>
            <a:endParaRPr lang="en-US" sz="1100" dirty="0">
              <a:solidFill>
                <a:srgbClr val="014067"/>
              </a:solidFill>
            </a:endParaRPr>
          </a:p>
        </p:txBody>
      </p:sp>
      <p:sp>
        <p:nvSpPr>
          <p:cNvPr id="14"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Logout Controller</a:t>
            </a:r>
            <a:endParaRPr lang="en-US" dirty="0"/>
          </a:p>
        </p:txBody>
      </p:sp>
      <p:pic>
        <p:nvPicPr>
          <p:cNvPr id="2" name="Picture 1"/>
          <p:cNvPicPr>
            <a:picLocks noChangeAspect="1"/>
          </p:cNvPicPr>
          <p:nvPr/>
        </p:nvPicPr>
        <p:blipFill>
          <a:blip r:embed="rId3"/>
          <a:stretch>
            <a:fillRect/>
          </a:stretch>
        </p:blipFill>
        <p:spPr>
          <a:xfrm>
            <a:off x="5964545" y="1996558"/>
            <a:ext cx="3991532" cy="3924848"/>
          </a:xfrm>
          <a:prstGeom prst="rect">
            <a:avLst/>
          </a:prstGeom>
        </p:spPr>
      </p:pic>
    </p:spTree>
    <p:extLst>
      <p:ext uri="{BB962C8B-B14F-4D97-AF65-F5344CB8AC3E}">
        <p14:creationId xmlns:p14="http://schemas.microsoft.com/office/powerpoint/2010/main" val="2331969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28</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10779302"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smtClean="0"/>
              <a:t>Buka</a:t>
            </a:r>
            <a:r>
              <a:rPr lang="es-ES" dirty="0" smtClean="0"/>
              <a:t> file </a:t>
            </a:r>
            <a:r>
              <a:rPr lang="es-ES" b="1" dirty="0" err="1" smtClean="0"/>
              <a:t>HomeController.php</a:t>
            </a:r>
            <a:r>
              <a:rPr lang="es-ES" b="1" dirty="0" smtClean="0"/>
              <a:t> </a:t>
            </a:r>
            <a:r>
              <a:rPr lang="es-ES" dirty="0" err="1" smtClean="0"/>
              <a:t>lalu</a:t>
            </a:r>
            <a:r>
              <a:rPr lang="es-ES" dirty="0" smtClean="0"/>
              <a:t> </a:t>
            </a:r>
            <a:r>
              <a:rPr lang="es-ES" dirty="0" err="1" smtClean="0"/>
              <a:t>ubah</a:t>
            </a:r>
            <a:r>
              <a:rPr lang="es-ES" dirty="0" smtClean="0"/>
              <a:t> </a:t>
            </a:r>
            <a:r>
              <a:rPr lang="es-ES" dirty="0" err="1" smtClean="0"/>
              <a:t>isinya</a:t>
            </a:r>
            <a:r>
              <a:rPr lang="es-ES" dirty="0" smtClean="0"/>
              <a:t> </a:t>
            </a:r>
            <a:r>
              <a:rPr lang="es-ES" dirty="0" err="1" smtClean="0"/>
              <a:t>dengan</a:t>
            </a:r>
            <a:r>
              <a:rPr lang="es-ES" dirty="0" smtClean="0"/>
              <a:t> </a:t>
            </a:r>
            <a:r>
              <a:rPr lang="es-ES" dirty="0" err="1" smtClean="0"/>
              <a:t>kode</a:t>
            </a:r>
            <a:r>
              <a:rPr lang="es-ES" dirty="0" smtClean="0"/>
              <a:t> </a:t>
            </a:r>
            <a:r>
              <a:rPr lang="es-ES" dirty="0" err="1" smtClean="0"/>
              <a:t>berikut</a:t>
            </a:r>
            <a:r>
              <a:rPr lang="es-ES" dirty="0" smtClean="0"/>
              <a:t> </a:t>
            </a:r>
            <a:r>
              <a:rPr lang="es-ES" dirty="0" err="1" smtClean="0"/>
              <a:t>ini</a:t>
            </a:r>
            <a:r>
              <a:rPr lang="es-ES" dirty="0" smtClean="0"/>
              <a:t>.</a:t>
            </a:r>
            <a:endParaRPr lang="es-ES" dirty="0"/>
          </a:p>
        </p:txBody>
      </p:sp>
      <p:sp>
        <p:nvSpPr>
          <p:cNvPr id="10" name="Rectangle 9"/>
          <p:cNvSpPr/>
          <p:nvPr/>
        </p:nvSpPr>
        <p:spPr>
          <a:xfrm>
            <a:off x="736500" y="2065975"/>
            <a:ext cx="4217240" cy="36890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solidFill>
                  <a:srgbClr val="014067"/>
                </a:solidFill>
              </a:rPr>
              <a:t>&lt;?</a:t>
            </a:r>
            <a:r>
              <a:rPr lang="en-US" sz="1400" dirty="0" err="1">
                <a:solidFill>
                  <a:srgbClr val="014067"/>
                </a:solidFill>
              </a:rPr>
              <a:t>php</a:t>
            </a:r>
            <a:endParaRPr lang="en-US" sz="1400" dirty="0">
              <a:solidFill>
                <a:srgbClr val="014067"/>
              </a:solidFill>
            </a:endParaRPr>
          </a:p>
          <a:p>
            <a:r>
              <a:rPr lang="en-US" sz="1400" dirty="0">
                <a:solidFill>
                  <a:srgbClr val="014067"/>
                </a:solidFill>
              </a:rPr>
              <a:t/>
            </a:r>
            <a:br>
              <a:rPr lang="en-US" sz="1400" dirty="0">
                <a:solidFill>
                  <a:srgbClr val="014067"/>
                </a:solidFill>
              </a:rPr>
            </a:br>
            <a:r>
              <a:rPr lang="en-US" sz="1400" dirty="0">
                <a:solidFill>
                  <a:srgbClr val="014067"/>
                </a:solidFill>
              </a:rPr>
              <a:t>namespace App\Http\Controllers;</a:t>
            </a:r>
          </a:p>
          <a:p>
            <a:r>
              <a:rPr lang="en-US" sz="1400" dirty="0">
                <a:solidFill>
                  <a:srgbClr val="014067"/>
                </a:solidFill>
              </a:rPr>
              <a:t/>
            </a:r>
            <a:br>
              <a:rPr lang="en-US" sz="1400" dirty="0">
                <a:solidFill>
                  <a:srgbClr val="014067"/>
                </a:solidFill>
              </a:rPr>
            </a:br>
            <a:r>
              <a:rPr lang="en-US" sz="1400" dirty="0">
                <a:solidFill>
                  <a:srgbClr val="014067"/>
                </a:solidFill>
              </a:rPr>
              <a:t>use Illuminate\Http\Request;</a:t>
            </a:r>
          </a:p>
          <a:p>
            <a:r>
              <a:rPr lang="en-US" sz="1400" dirty="0">
                <a:solidFill>
                  <a:srgbClr val="014067"/>
                </a:solidFill>
              </a:rPr>
              <a:t/>
            </a:r>
            <a:br>
              <a:rPr lang="en-US" sz="1400" dirty="0">
                <a:solidFill>
                  <a:srgbClr val="014067"/>
                </a:solidFill>
              </a:rPr>
            </a:br>
            <a:r>
              <a:rPr lang="en-US" sz="1400" dirty="0">
                <a:solidFill>
                  <a:srgbClr val="014067"/>
                </a:solidFill>
              </a:rPr>
              <a:t>class </a:t>
            </a:r>
            <a:r>
              <a:rPr lang="en-US" sz="1400" dirty="0" err="1">
                <a:solidFill>
                  <a:srgbClr val="014067"/>
                </a:solidFill>
              </a:rPr>
              <a:t>HomeController</a:t>
            </a:r>
            <a:r>
              <a:rPr lang="en-US" sz="1400" dirty="0">
                <a:solidFill>
                  <a:srgbClr val="014067"/>
                </a:solidFill>
              </a:rPr>
              <a:t> extends Controller</a:t>
            </a:r>
          </a:p>
          <a:p>
            <a:r>
              <a:rPr lang="en-US" sz="1400" dirty="0">
                <a:solidFill>
                  <a:srgbClr val="014067"/>
                </a:solidFill>
              </a:rPr>
              <a:t>{</a:t>
            </a:r>
          </a:p>
          <a:p>
            <a:r>
              <a:rPr lang="en-US" sz="1400" dirty="0">
                <a:solidFill>
                  <a:srgbClr val="014067"/>
                </a:solidFill>
              </a:rPr>
              <a:t>    public function index()</a:t>
            </a:r>
          </a:p>
          <a:p>
            <a:r>
              <a:rPr lang="en-US" sz="1400" dirty="0">
                <a:solidFill>
                  <a:srgbClr val="014067"/>
                </a:solidFill>
              </a:rPr>
              <a:t>    {</a:t>
            </a:r>
          </a:p>
          <a:p>
            <a:r>
              <a:rPr lang="en-US" sz="1400" dirty="0">
                <a:solidFill>
                  <a:srgbClr val="014067"/>
                </a:solidFill>
              </a:rPr>
              <a:t>        return view('</a:t>
            </a:r>
            <a:r>
              <a:rPr lang="en-US" sz="1400" dirty="0" err="1">
                <a:solidFill>
                  <a:srgbClr val="014067"/>
                </a:solidFill>
              </a:rPr>
              <a:t>home.index</a:t>
            </a:r>
            <a:r>
              <a:rPr lang="en-US" sz="1400" dirty="0">
                <a:solidFill>
                  <a:srgbClr val="014067"/>
                </a:solidFill>
              </a:rPr>
              <a:t>');</a:t>
            </a:r>
          </a:p>
          <a:p>
            <a:r>
              <a:rPr lang="en-US" sz="1400" dirty="0">
                <a:solidFill>
                  <a:srgbClr val="014067"/>
                </a:solidFill>
              </a:rPr>
              <a:t>    }</a:t>
            </a:r>
          </a:p>
          <a:p>
            <a:r>
              <a:rPr lang="en-US" sz="1400" dirty="0">
                <a:solidFill>
                  <a:srgbClr val="014067"/>
                </a:solidFill>
              </a:rPr>
              <a:t>}</a:t>
            </a:r>
          </a:p>
          <a:p>
            <a:r>
              <a:rPr lang="en-US" sz="1400" dirty="0">
                <a:solidFill>
                  <a:srgbClr val="014067"/>
                </a:solidFill>
              </a:rPr>
              <a:t/>
            </a:r>
            <a:br>
              <a:rPr lang="en-US" sz="1400" dirty="0">
                <a:solidFill>
                  <a:srgbClr val="014067"/>
                </a:solidFill>
              </a:rPr>
            </a:br>
            <a:endParaRPr lang="en-US" sz="1400" dirty="0">
              <a:solidFill>
                <a:srgbClr val="014067"/>
              </a:solidFill>
            </a:endParaRPr>
          </a:p>
        </p:txBody>
      </p:sp>
      <p:sp>
        <p:nvSpPr>
          <p:cNvPr id="14"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Home Controller</a:t>
            </a:r>
            <a:endParaRPr lang="en-US" dirty="0"/>
          </a:p>
        </p:txBody>
      </p:sp>
      <p:pic>
        <p:nvPicPr>
          <p:cNvPr id="2" name="Picture 1"/>
          <p:cNvPicPr>
            <a:picLocks noChangeAspect="1"/>
          </p:cNvPicPr>
          <p:nvPr/>
        </p:nvPicPr>
        <p:blipFill>
          <a:blip r:embed="rId3"/>
          <a:stretch>
            <a:fillRect/>
          </a:stretch>
        </p:blipFill>
        <p:spPr>
          <a:xfrm>
            <a:off x="5938764" y="2409058"/>
            <a:ext cx="3705742" cy="2819794"/>
          </a:xfrm>
          <a:prstGeom prst="rect">
            <a:avLst/>
          </a:prstGeom>
        </p:spPr>
      </p:pic>
    </p:spTree>
    <p:extLst>
      <p:ext uri="{BB962C8B-B14F-4D97-AF65-F5344CB8AC3E}">
        <p14:creationId xmlns:p14="http://schemas.microsoft.com/office/powerpoint/2010/main" val="12012206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283842" y="1987420"/>
            <a:ext cx="4911633" cy="1113227"/>
          </a:xfrm>
        </p:spPr>
        <p:txBody>
          <a:bodyPr>
            <a:normAutofit/>
          </a:bodyPr>
          <a:lstStyle/>
          <a:p>
            <a:r>
              <a:rPr lang="en-US" dirty="0" smtClean="0"/>
              <a:t>Validation Request</a:t>
            </a:r>
            <a:endParaRPr lang="en-US" dirty="0"/>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6283842" y="3100647"/>
            <a:ext cx="4911633" cy="1920241"/>
          </a:xfrm>
        </p:spPr>
        <p:txBody>
          <a:bodyPr>
            <a:normAutofit/>
          </a:bodyPr>
          <a:lstStyle/>
          <a:p>
            <a:pPr marL="342900" indent="-342900">
              <a:buFontTx/>
              <a:buChar char="-"/>
            </a:pPr>
            <a:r>
              <a:rPr lang="en-US" dirty="0" smtClean="0"/>
              <a:t>Register Validation</a:t>
            </a:r>
          </a:p>
          <a:p>
            <a:pPr marL="342900" indent="-342900">
              <a:buFontTx/>
              <a:buChar char="-"/>
            </a:pPr>
            <a:r>
              <a:rPr lang="en-US" dirty="0" smtClean="0"/>
              <a:t>Login Validation</a:t>
            </a:r>
          </a:p>
          <a:p>
            <a:pPr marL="342900" indent="-342900">
              <a:buFontTx/>
              <a:buChar char="-"/>
            </a:pPr>
            <a:endParaRPr lang="en-US" dirty="0"/>
          </a:p>
        </p:txBody>
      </p:sp>
      <p:pic>
        <p:nvPicPr>
          <p:cNvPr id="15" name="Picture 2" descr="Programming Sites for Technical Writers | Kleine Hassler :: Program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608" y="2664466"/>
            <a:ext cx="3534633" cy="2356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618998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920343" y="3648722"/>
            <a:ext cx="4884058" cy="1168613"/>
          </a:xfrm>
          <a:prstGeom prst="rect">
            <a:avLst/>
          </a:prstGeom>
        </p:spPr>
        <p:txBody>
          <a:bodyPr vert="horz" lIns="91440" tIns="45720" rIns="91440" bIns="0" rtlCol="0" anchor="t">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pPr algn="ctr"/>
            <a:r>
              <a:rPr lang="en-US" dirty="0" err="1" smtClean="0"/>
              <a:t>Laravel</a:t>
            </a:r>
            <a:endParaRPr lang="en-US" dirty="0" smtClean="0"/>
          </a:p>
          <a:p>
            <a:pPr algn="ctr"/>
            <a:r>
              <a:rPr lang="en-US" b="0" i="1" dirty="0" smtClean="0"/>
              <a:t>(Create Project)</a:t>
            </a:r>
            <a:endParaRPr lang="en-US" b="0" i="1" dirty="0"/>
          </a:p>
        </p:txBody>
      </p:sp>
      <p:sp>
        <p:nvSpPr>
          <p:cNvPr id="11" name="Text Placeholder 2"/>
          <p:cNvSpPr txBox="1">
            <a:spLocks/>
          </p:cNvSpPr>
          <p:nvPr/>
        </p:nvSpPr>
        <p:spPr>
          <a:xfrm>
            <a:off x="5642425" y="3311566"/>
            <a:ext cx="3698302" cy="423831"/>
          </a:xfrm>
          <a:prstGeom prst="rect">
            <a:avLst/>
          </a:prstGeom>
        </p:spPr>
        <p:txBody>
          <a:bodyPr>
            <a:normAutofit/>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t>Download &amp; Installation</a:t>
            </a:r>
            <a:endParaRPr lang="en-US" dirty="0"/>
          </a:p>
        </p:txBody>
      </p:sp>
    </p:spTree>
    <p:extLst>
      <p:ext uri="{BB962C8B-B14F-4D97-AF65-F5344CB8AC3E}">
        <p14:creationId xmlns:p14="http://schemas.microsoft.com/office/powerpoint/2010/main" val="32873169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30</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10779302"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err="1" smtClean="0"/>
              <a:t>Laravel</a:t>
            </a:r>
            <a:r>
              <a:rPr lang="es-ES" dirty="0" smtClean="0"/>
              <a:t> </a:t>
            </a:r>
            <a:r>
              <a:rPr lang="es-ES" dirty="0" err="1" smtClean="0"/>
              <a:t>telah</a:t>
            </a:r>
            <a:r>
              <a:rPr lang="es-ES" dirty="0" smtClean="0"/>
              <a:t> </a:t>
            </a:r>
            <a:r>
              <a:rPr lang="es-ES" dirty="0" err="1" smtClean="0"/>
              <a:t>menyediakan</a:t>
            </a:r>
            <a:r>
              <a:rPr lang="es-ES" dirty="0" smtClean="0"/>
              <a:t> </a:t>
            </a:r>
            <a:r>
              <a:rPr lang="es-ES" dirty="0" err="1" smtClean="0"/>
              <a:t>fitur</a:t>
            </a:r>
            <a:r>
              <a:rPr lang="es-ES" dirty="0" smtClean="0"/>
              <a:t> </a:t>
            </a:r>
            <a:r>
              <a:rPr lang="es-ES" dirty="0" err="1" smtClean="0"/>
              <a:t>validasi</a:t>
            </a:r>
            <a:r>
              <a:rPr lang="es-ES" dirty="0" smtClean="0"/>
              <a:t> yang </a:t>
            </a:r>
            <a:r>
              <a:rPr lang="es-ES" dirty="0" err="1" smtClean="0"/>
              <a:t>praktis</a:t>
            </a:r>
            <a:r>
              <a:rPr lang="es-ES" dirty="0"/>
              <a:t> </a:t>
            </a:r>
            <a:r>
              <a:rPr lang="es-ES" dirty="0" smtClean="0"/>
              <a:t>dan </a:t>
            </a:r>
            <a:r>
              <a:rPr lang="es-ES" dirty="0" err="1" smtClean="0"/>
              <a:t>mudah</a:t>
            </a:r>
            <a:r>
              <a:rPr lang="es-ES" dirty="0" smtClean="0"/>
              <a:t> </a:t>
            </a:r>
            <a:r>
              <a:rPr lang="es-ES" dirty="0" err="1" smtClean="0"/>
              <a:t>untuk</a:t>
            </a:r>
            <a:r>
              <a:rPr lang="es-ES" dirty="0" smtClean="0"/>
              <a:t> </a:t>
            </a:r>
            <a:r>
              <a:rPr lang="es-ES" dirty="0" err="1" smtClean="0"/>
              <a:t>diatur</a:t>
            </a:r>
            <a:r>
              <a:rPr lang="es-ES" dirty="0" smtClean="0"/>
              <a:t> </a:t>
            </a:r>
            <a:r>
              <a:rPr lang="es-ES" dirty="0" err="1" smtClean="0"/>
              <a:t>sesuai</a:t>
            </a:r>
            <a:r>
              <a:rPr lang="es-ES" dirty="0" smtClean="0"/>
              <a:t> </a:t>
            </a:r>
            <a:r>
              <a:rPr lang="es-ES" dirty="0" err="1" smtClean="0"/>
              <a:t>dengan</a:t>
            </a:r>
            <a:r>
              <a:rPr lang="es-ES" dirty="0" smtClean="0"/>
              <a:t> </a:t>
            </a:r>
            <a:r>
              <a:rPr lang="es-ES" dirty="0" err="1" smtClean="0"/>
              <a:t>kebutuhan</a:t>
            </a:r>
            <a:r>
              <a:rPr lang="es-ES" dirty="0" smtClean="0"/>
              <a:t>. </a:t>
            </a:r>
            <a:r>
              <a:rPr lang="es-ES" dirty="0" err="1" smtClean="0"/>
              <a:t>Jika</a:t>
            </a:r>
            <a:r>
              <a:rPr lang="es-ES" dirty="0" smtClean="0"/>
              <a:t> pada </a:t>
            </a:r>
            <a:r>
              <a:rPr lang="es-ES" dirty="0" err="1" smtClean="0"/>
              <a:t>slide</a:t>
            </a:r>
            <a:r>
              <a:rPr lang="es-ES" dirty="0" smtClean="0"/>
              <a:t> </a:t>
            </a:r>
            <a:r>
              <a:rPr lang="es-ES" dirty="0" err="1" smtClean="0"/>
              <a:t>sebelumnya</a:t>
            </a:r>
            <a:r>
              <a:rPr lang="es-ES" dirty="0" smtClean="0"/>
              <a:t> </a:t>
            </a:r>
            <a:r>
              <a:rPr lang="es-ES" dirty="0" err="1" smtClean="0"/>
              <a:t>validasi</a:t>
            </a:r>
            <a:r>
              <a:rPr lang="es-ES" dirty="0" smtClean="0"/>
              <a:t> </a:t>
            </a:r>
            <a:r>
              <a:rPr lang="es-ES" dirty="0" err="1" smtClean="0"/>
              <a:t>dilakukan</a:t>
            </a:r>
            <a:r>
              <a:rPr lang="es-ES" dirty="0" smtClean="0"/>
              <a:t> pada file </a:t>
            </a:r>
            <a:r>
              <a:rPr lang="es-ES" dirty="0" err="1" smtClean="0"/>
              <a:t>controller</a:t>
            </a:r>
            <a:r>
              <a:rPr lang="es-ES" dirty="0" smtClean="0"/>
              <a:t>, </a:t>
            </a:r>
            <a:r>
              <a:rPr lang="es-ES" dirty="0" err="1" smtClean="0"/>
              <a:t>maka</a:t>
            </a:r>
            <a:r>
              <a:rPr lang="es-ES" dirty="0" smtClean="0"/>
              <a:t> </a:t>
            </a:r>
            <a:r>
              <a:rPr lang="es-ES" dirty="0" err="1" smtClean="0"/>
              <a:t>untuk</a:t>
            </a:r>
            <a:r>
              <a:rPr lang="es-ES" dirty="0" smtClean="0"/>
              <a:t> tutorial </a:t>
            </a:r>
            <a:r>
              <a:rPr lang="es-ES" dirty="0" err="1" smtClean="0"/>
              <a:t>kali</a:t>
            </a:r>
            <a:r>
              <a:rPr lang="es-ES" dirty="0" smtClean="0"/>
              <a:t> </a:t>
            </a:r>
            <a:r>
              <a:rPr lang="es-ES" dirty="0" err="1" smtClean="0"/>
              <a:t>ini</a:t>
            </a:r>
            <a:r>
              <a:rPr lang="es-ES" dirty="0" smtClean="0"/>
              <a:t>, </a:t>
            </a:r>
            <a:r>
              <a:rPr lang="es-ES" dirty="0" err="1" smtClean="0"/>
              <a:t>validasi</a:t>
            </a:r>
            <a:r>
              <a:rPr lang="es-ES" dirty="0" smtClean="0"/>
              <a:t> </a:t>
            </a:r>
            <a:r>
              <a:rPr lang="es-ES" dirty="0" err="1" smtClean="0"/>
              <a:t>form</a:t>
            </a:r>
            <a:r>
              <a:rPr lang="es-ES" dirty="0" smtClean="0"/>
              <a:t> </a:t>
            </a:r>
            <a:r>
              <a:rPr lang="es-ES" dirty="0" err="1" smtClean="0"/>
              <a:t>akan</a:t>
            </a:r>
            <a:r>
              <a:rPr lang="es-ES" dirty="0" smtClean="0"/>
              <a:t> </a:t>
            </a:r>
            <a:r>
              <a:rPr lang="es-ES" dirty="0" err="1" smtClean="0"/>
              <a:t>diatur</a:t>
            </a:r>
            <a:r>
              <a:rPr lang="es-ES" dirty="0" smtClean="0"/>
              <a:t> di file yang </a:t>
            </a:r>
            <a:r>
              <a:rPr lang="es-ES" dirty="0" err="1" smtClean="0"/>
              <a:t>berbeda</a:t>
            </a:r>
            <a:r>
              <a:rPr lang="es-ES" dirty="0" smtClean="0"/>
              <a:t> </a:t>
            </a:r>
            <a:r>
              <a:rPr lang="es-ES" dirty="0" err="1" smtClean="0"/>
              <a:t>dengan</a:t>
            </a:r>
            <a:r>
              <a:rPr lang="es-ES" dirty="0" smtClean="0"/>
              <a:t> </a:t>
            </a:r>
            <a:r>
              <a:rPr lang="es-ES" dirty="0" err="1" smtClean="0"/>
              <a:t>menggunakan</a:t>
            </a:r>
            <a:r>
              <a:rPr lang="es-ES" dirty="0" smtClean="0"/>
              <a:t> </a:t>
            </a:r>
            <a:r>
              <a:rPr lang="es-ES" dirty="0" err="1" smtClean="0"/>
              <a:t>perintah</a:t>
            </a:r>
            <a:r>
              <a:rPr lang="es-ES" dirty="0" smtClean="0"/>
              <a:t> </a:t>
            </a:r>
            <a:r>
              <a:rPr lang="es-ES" b="1" dirty="0" err="1" smtClean="0"/>
              <a:t>make:request</a:t>
            </a:r>
            <a:endParaRPr lang="es-ES" b="1" dirty="0" smtClean="0"/>
          </a:p>
          <a:p>
            <a:pPr marL="457200" indent="-457200">
              <a:buAutoNum type="arabicPeriod"/>
            </a:pPr>
            <a:r>
              <a:rPr lang="es-ES" dirty="0" err="1" smtClean="0"/>
              <a:t>Silahkan</a:t>
            </a:r>
            <a:r>
              <a:rPr lang="es-ES" dirty="0" smtClean="0"/>
              <a:t> </a:t>
            </a:r>
            <a:r>
              <a:rPr lang="es-ES" dirty="0" err="1" smtClean="0"/>
              <a:t>buka</a:t>
            </a:r>
            <a:r>
              <a:rPr lang="es-ES" dirty="0" smtClean="0"/>
              <a:t> terminal </a:t>
            </a:r>
            <a:r>
              <a:rPr lang="es-ES" dirty="0" err="1" smtClean="0"/>
              <a:t>lalu</a:t>
            </a:r>
            <a:r>
              <a:rPr lang="es-ES" dirty="0" smtClean="0"/>
              <a:t> </a:t>
            </a:r>
            <a:r>
              <a:rPr lang="es-ES" dirty="0" err="1" smtClean="0"/>
              <a:t>buat</a:t>
            </a:r>
            <a:r>
              <a:rPr lang="es-ES" dirty="0" smtClean="0"/>
              <a:t> </a:t>
            </a:r>
            <a:r>
              <a:rPr lang="es-ES" dirty="0" err="1" smtClean="0"/>
              <a:t>dua</a:t>
            </a:r>
            <a:r>
              <a:rPr lang="es-ES" dirty="0" smtClean="0"/>
              <a:t> </a:t>
            </a:r>
            <a:r>
              <a:rPr lang="es-ES" dirty="0" err="1" smtClean="0"/>
              <a:t>buah</a:t>
            </a:r>
            <a:r>
              <a:rPr lang="es-ES" dirty="0" smtClean="0"/>
              <a:t> </a:t>
            </a:r>
            <a:r>
              <a:rPr lang="es-ES" b="1" dirty="0" err="1" smtClean="0"/>
              <a:t>request</a:t>
            </a:r>
            <a:r>
              <a:rPr lang="es-ES" b="1" dirty="0" smtClean="0"/>
              <a:t> </a:t>
            </a:r>
            <a:r>
              <a:rPr lang="es-ES" dirty="0" err="1" smtClean="0"/>
              <a:t>dengan</a:t>
            </a:r>
            <a:r>
              <a:rPr lang="es-ES" dirty="0" smtClean="0"/>
              <a:t> </a:t>
            </a:r>
            <a:r>
              <a:rPr lang="es-ES" dirty="0" err="1" smtClean="0"/>
              <a:t>nama</a:t>
            </a:r>
            <a:r>
              <a:rPr lang="es-ES" dirty="0" smtClean="0"/>
              <a:t> </a:t>
            </a:r>
            <a:r>
              <a:rPr lang="es-ES" b="1" dirty="0" err="1" smtClean="0"/>
              <a:t>RegisterRequest</a:t>
            </a:r>
            <a:r>
              <a:rPr lang="es-ES" b="1" dirty="0" smtClean="0"/>
              <a:t> </a:t>
            </a:r>
            <a:r>
              <a:rPr lang="es-ES" dirty="0" smtClean="0"/>
              <a:t>dan </a:t>
            </a:r>
            <a:r>
              <a:rPr lang="es-ES" b="1" dirty="0" err="1" smtClean="0"/>
              <a:t>LoginRequest</a:t>
            </a:r>
            <a:r>
              <a:rPr lang="es-ES" b="1" dirty="0" smtClean="0"/>
              <a:t> </a:t>
            </a:r>
            <a:r>
              <a:rPr lang="es-ES" dirty="0" err="1" smtClean="0"/>
              <a:t>dengan</a:t>
            </a:r>
            <a:r>
              <a:rPr lang="es-ES" dirty="0" smtClean="0"/>
              <a:t> </a:t>
            </a:r>
            <a:r>
              <a:rPr lang="es-ES" dirty="0" err="1" smtClean="0"/>
              <a:t>menggunakan</a:t>
            </a:r>
            <a:r>
              <a:rPr lang="es-ES" dirty="0" smtClean="0"/>
              <a:t> </a:t>
            </a:r>
            <a:r>
              <a:rPr lang="es-ES" dirty="0" err="1" smtClean="0"/>
              <a:t>perintah</a:t>
            </a:r>
            <a:endParaRPr lang="es-ES" b="1" dirty="0"/>
          </a:p>
          <a:p>
            <a:pPr marL="457200" indent="-457200">
              <a:buAutoNum type="arabicPeriod"/>
            </a:pPr>
            <a:endParaRPr lang="es-ES" b="1" dirty="0"/>
          </a:p>
          <a:p>
            <a:pPr marL="457200" indent="-457200">
              <a:buAutoNum type="arabicPeriod"/>
            </a:pPr>
            <a:endParaRPr lang="es-ES" b="1" dirty="0" smtClean="0"/>
          </a:p>
          <a:p>
            <a:pPr marL="457200" indent="-457200">
              <a:buAutoNum type="arabicPeriod"/>
            </a:pPr>
            <a:r>
              <a:rPr lang="es-ES" dirty="0" err="1" smtClean="0"/>
              <a:t>Jika</a:t>
            </a:r>
            <a:r>
              <a:rPr lang="es-ES" dirty="0" smtClean="0"/>
              <a:t> </a:t>
            </a:r>
            <a:r>
              <a:rPr lang="es-ES" dirty="0" err="1" smtClean="0"/>
              <a:t>sukses</a:t>
            </a:r>
            <a:r>
              <a:rPr lang="es-ES" dirty="0" smtClean="0"/>
              <a:t> </a:t>
            </a:r>
            <a:r>
              <a:rPr lang="es-ES" dirty="0" err="1" smtClean="0"/>
              <a:t>maka</a:t>
            </a:r>
            <a:r>
              <a:rPr lang="es-ES" dirty="0" smtClean="0"/>
              <a:t> </a:t>
            </a:r>
            <a:r>
              <a:rPr lang="es-ES" dirty="0" err="1" smtClean="0"/>
              <a:t>akan</a:t>
            </a:r>
            <a:r>
              <a:rPr lang="es-ES" dirty="0" smtClean="0"/>
              <a:t> </a:t>
            </a:r>
            <a:r>
              <a:rPr lang="es-ES" dirty="0" err="1" smtClean="0"/>
              <a:t>ada</a:t>
            </a:r>
            <a:r>
              <a:rPr lang="es-ES" dirty="0" smtClean="0"/>
              <a:t> </a:t>
            </a:r>
            <a:r>
              <a:rPr lang="es-ES" dirty="0" err="1" smtClean="0"/>
              <a:t>dua</a:t>
            </a:r>
            <a:r>
              <a:rPr lang="es-ES" dirty="0" smtClean="0"/>
              <a:t> </a:t>
            </a:r>
            <a:r>
              <a:rPr lang="es-ES" dirty="0" err="1" smtClean="0"/>
              <a:t>buah</a:t>
            </a:r>
            <a:r>
              <a:rPr lang="es-ES" dirty="0" smtClean="0"/>
              <a:t> file </a:t>
            </a:r>
            <a:r>
              <a:rPr lang="es-ES" dirty="0" err="1" smtClean="0"/>
              <a:t>baru</a:t>
            </a:r>
            <a:r>
              <a:rPr lang="es-ES" dirty="0" smtClean="0"/>
              <a:t> di </a:t>
            </a:r>
            <a:r>
              <a:rPr lang="es-ES" b="1" dirty="0" smtClean="0"/>
              <a:t>App/Http/</a:t>
            </a:r>
            <a:r>
              <a:rPr lang="es-ES" b="1" dirty="0" err="1" smtClean="0"/>
              <a:t>Request</a:t>
            </a:r>
            <a:endParaRPr lang="es-ES" b="1" dirty="0" smtClean="0"/>
          </a:p>
        </p:txBody>
      </p:sp>
      <p:sp>
        <p:nvSpPr>
          <p:cNvPr id="21"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Validation Request</a:t>
            </a:r>
            <a:endParaRPr lang="en-US" dirty="0"/>
          </a:p>
        </p:txBody>
      </p:sp>
      <p:sp>
        <p:nvSpPr>
          <p:cNvPr id="10" name="Rectangle 9"/>
          <p:cNvSpPr/>
          <p:nvPr/>
        </p:nvSpPr>
        <p:spPr>
          <a:xfrm>
            <a:off x="1180383" y="3346318"/>
            <a:ext cx="3400495" cy="79067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err="1">
                <a:solidFill>
                  <a:srgbClr val="014067"/>
                </a:solidFill>
              </a:rPr>
              <a:t>php</a:t>
            </a:r>
            <a:r>
              <a:rPr lang="en-US" sz="1400" dirty="0">
                <a:solidFill>
                  <a:srgbClr val="014067"/>
                </a:solidFill>
              </a:rPr>
              <a:t> artisan </a:t>
            </a:r>
            <a:r>
              <a:rPr lang="en-US" sz="1400" dirty="0" err="1">
                <a:solidFill>
                  <a:srgbClr val="014067"/>
                </a:solidFill>
              </a:rPr>
              <a:t>make:request</a:t>
            </a:r>
            <a:r>
              <a:rPr lang="en-US" sz="1400" dirty="0">
                <a:solidFill>
                  <a:srgbClr val="014067"/>
                </a:solidFill>
              </a:rPr>
              <a:t> </a:t>
            </a:r>
            <a:r>
              <a:rPr lang="en-US" sz="1400" dirty="0" err="1" smtClean="0">
                <a:solidFill>
                  <a:srgbClr val="014067"/>
                </a:solidFill>
              </a:rPr>
              <a:t>RegisterRequest</a:t>
            </a:r>
            <a:endParaRPr lang="en-US" sz="1400" dirty="0" smtClean="0">
              <a:solidFill>
                <a:srgbClr val="014067"/>
              </a:solidFill>
            </a:endParaRPr>
          </a:p>
          <a:p>
            <a:r>
              <a:rPr lang="en-US" sz="1400" dirty="0" err="1">
                <a:solidFill>
                  <a:srgbClr val="014067"/>
                </a:solidFill>
              </a:rPr>
              <a:t>php</a:t>
            </a:r>
            <a:r>
              <a:rPr lang="en-US" sz="1400" dirty="0">
                <a:solidFill>
                  <a:srgbClr val="014067"/>
                </a:solidFill>
              </a:rPr>
              <a:t> artisan </a:t>
            </a:r>
            <a:r>
              <a:rPr lang="en-US" sz="1400" dirty="0" err="1">
                <a:solidFill>
                  <a:srgbClr val="014067"/>
                </a:solidFill>
              </a:rPr>
              <a:t>make:request</a:t>
            </a:r>
            <a:r>
              <a:rPr lang="en-US" sz="1400" dirty="0">
                <a:solidFill>
                  <a:srgbClr val="014067"/>
                </a:solidFill>
              </a:rPr>
              <a:t> </a:t>
            </a:r>
            <a:r>
              <a:rPr lang="en-US" sz="1400" dirty="0" err="1" smtClean="0">
                <a:solidFill>
                  <a:srgbClr val="014067"/>
                </a:solidFill>
              </a:rPr>
              <a:t>LoginRequest</a:t>
            </a:r>
            <a:endParaRPr lang="en-US" sz="1400" dirty="0">
              <a:solidFill>
                <a:srgbClr val="014067"/>
              </a:solidFill>
            </a:endParaRPr>
          </a:p>
        </p:txBody>
      </p:sp>
      <p:pic>
        <p:nvPicPr>
          <p:cNvPr id="9" name="Picture 8"/>
          <p:cNvPicPr>
            <a:picLocks noChangeAspect="1"/>
          </p:cNvPicPr>
          <p:nvPr/>
        </p:nvPicPr>
        <p:blipFill>
          <a:blip r:embed="rId3"/>
          <a:stretch>
            <a:fillRect/>
          </a:stretch>
        </p:blipFill>
        <p:spPr>
          <a:xfrm>
            <a:off x="4726430" y="3487689"/>
            <a:ext cx="6790654" cy="507931"/>
          </a:xfrm>
          <a:prstGeom prst="rect">
            <a:avLst/>
          </a:prstGeom>
        </p:spPr>
      </p:pic>
      <p:pic>
        <p:nvPicPr>
          <p:cNvPr id="11" name="Picture 10"/>
          <p:cNvPicPr>
            <a:picLocks noChangeAspect="1"/>
          </p:cNvPicPr>
          <p:nvPr/>
        </p:nvPicPr>
        <p:blipFill>
          <a:blip r:embed="rId4"/>
          <a:stretch>
            <a:fillRect/>
          </a:stretch>
        </p:blipFill>
        <p:spPr>
          <a:xfrm>
            <a:off x="4348935" y="4571937"/>
            <a:ext cx="2162477" cy="1276528"/>
          </a:xfrm>
          <a:prstGeom prst="rect">
            <a:avLst/>
          </a:prstGeom>
        </p:spPr>
      </p:pic>
    </p:spTree>
    <p:extLst>
      <p:ext uri="{BB962C8B-B14F-4D97-AF65-F5344CB8AC3E}">
        <p14:creationId xmlns:p14="http://schemas.microsoft.com/office/powerpoint/2010/main" val="3077642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31</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10779302"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smtClean="0"/>
              <a:t>Buka</a:t>
            </a:r>
            <a:r>
              <a:rPr lang="es-ES" dirty="0" smtClean="0"/>
              <a:t> file </a:t>
            </a:r>
            <a:r>
              <a:rPr lang="es-ES" b="1" dirty="0" err="1" smtClean="0"/>
              <a:t>RegisterRequest.php</a:t>
            </a:r>
            <a:r>
              <a:rPr lang="es-ES" b="1" dirty="0" smtClean="0"/>
              <a:t> </a:t>
            </a:r>
            <a:r>
              <a:rPr lang="es-ES" dirty="0" err="1" smtClean="0"/>
              <a:t>lalu</a:t>
            </a:r>
            <a:r>
              <a:rPr lang="es-ES" dirty="0" smtClean="0"/>
              <a:t> </a:t>
            </a:r>
            <a:r>
              <a:rPr lang="es-ES" dirty="0" err="1" smtClean="0"/>
              <a:t>ubah</a:t>
            </a:r>
            <a:r>
              <a:rPr lang="es-ES" dirty="0" smtClean="0"/>
              <a:t> </a:t>
            </a:r>
            <a:r>
              <a:rPr lang="es-ES" dirty="0" err="1" smtClean="0"/>
              <a:t>isinya</a:t>
            </a:r>
            <a:r>
              <a:rPr lang="es-ES" dirty="0" smtClean="0"/>
              <a:t> </a:t>
            </a:r>
            <a:r>
              <a:rPr lang="es-ES" dirty="0" err="1" smtClean="0"/>
              <a:t>dengan</a:t>
            </a:r>
            <a:r>
              <a:rPr lang="es-ES" dirty="0" smtClean="0"/>
              <a:t> </a:t>
            </a:r>
            <a:r>
              <a:rPr lang="es-ES" dirty="0" err="1" smtClean="0"/>
              <a:t>kode</a:t>
            </a:r>
            <a:r>
              <a:rPr lang="es-ES" dirty="0" smtClean="0"/>
              <a:t> </a:t>
            </a:r>
            <a:r>
              <a:rPr lang="es-ES" dirty="0" err="1" smtClean="0"/>
              <a:t>berikut</a:t>
            </a:r>
            <a:r>
              <a:rPr lang="es-ES" dirty="0" smtClean="0"/>
              <a:t> </a:t>
            </a:r>
            <a:r>
              <a:rPr lang="es-ES" dirty="0" err="1" smtClean="0"/>
              <a:t>ini</a:t>
            </a:r>
            <a:r>
              <a:rPr lang="es-ES" dirty="0" smtClean="0"/>
              <a:t>.</a:t>
            </a:r>
            <a:endParaRPr lang="es-ES" dirty="0"/>
          </a:p>
        </p:txBody>
      </p:sp>
      <p:sp>
        <p:nvSpPr>
          <p:cNvPr id="10" name="Rectangle 9"/>
          <p:cNvSpPr/>
          <p:nvPr/>
        </p:nvSpPr>
        <p:spPr>
          <a:xfrm>
            <a:off x="736500" y="1535837"/>
            <a:ext cx="4217240" cy="458087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00" dirty="0">
                <a:solidFill>
                  <a:srgbClr val="014067"/>
                </a:solidFill>
              </a:rPr>
              <a:t>&lt;?</a:t>
            </a:r>
            <a:r>
              <a:rPr lang="en-US" sz="1000" dirty="0" err="1">
                <a:solidFill>
                  <a:srgbClr val="014067"/>
                </a:solidFill>
              </a:rPr>
              <a:t>php</a:t>
            </a:r>
            <a:endParaRPr lang="en-US" sz="1000" dirty="0">
              <a:solidFill>
                <a:srgbClr val="014067"/>
              </a:solidFill>
            </a:endParaRPr>
          </a:p>
          <a:p>
            <a:r>
              <a:rPr lang="en-US" sz="1000" dirty="0">
                <a:solidFill>
                  <a:srgbClr val="014067"/>
                </a:solidFill>
              </a:rPr>
              <a:t/>
            </a:r>
            <a:br>
              <a:rPr lang="en-US" sz="1000" dirty="0">
                <a:solidFill>
                  <a:srgbClr val="014067"/>
                </a:solidFill>
              </a:rPr>
            </a:br>
            <a:r>
              <a:rPr lang="en-US" sz="1000" dirty="0">
                <a:solidFill>
                  <a:srgbClr val="014067"/>
                </a:solidFill>
              </a:rPr>
              <a:t>namespace App\Http\Requests;</a:t>
            </a:r>
          </a:p>
          <a:p>
            <a:r>
              <a:rPr lang="en-US" sz="1000" dirty="0">
                <a:solidFill>
                  <a:srgbClr val="014067"/>
                </a:solidFill>
              </a:rPr>
              <a:t/>
            </a:r>
            <a:br>
              <a:rPr lang="en-US" sz="1000" dirty="0">
                <a:solidFill>
                  <a:srgbClr val="014067"/>
                </a:solidFill>
              </a:rPr>
            </a:br>
            <a:r>
              <a:rPr lang="en-US" sz="1000" dirty="0">
                <a:solidFill>
                  <a:srgbClr val="014067"/>
                </a:solidFill>
              </a:rPr>
              <a:t>use Illuminate\Foundation\Http\</a:t>
            </a:r>
            <a:r>
              <a:rPr lang="en-US" sz="1000" dirty="0" err="1">
                <a:solidFill>
                  <a:srgbClr val="014067"/>
                </a:solidFill>
              </a:rPr>
              <a:t>FormRequest</a:t>
            </a:r>
            <a:r>
              <a:rPr lang="en-US" sz="1000" dirty="0">
                <a:solidFill>
                  <a:srgbClr val="014067"/>
                </a:solidFill>
              </a:rPr>
              <a:t>;</a:t>
            </a:r>
          </a:p>
          <a:p>
            <a:r>
              <a:rPr lang="en-US" sz="1000" dirty="0">
                <a:solidFill>
                  <a:srgbClr val="014067"/>
                </a:solidFill>
              </a:rPr>
              <a:t/>
            </a:r>
            <a:br>
              <a:rPr lang="en-US" sz="1000" dirty="0">
                <a:solidFill>
                  <a:srgbClr val="014067"/>
                </a:solidFill>
              </a:rPr>
            </a:br>
            <a:r>
              <a:rPr lang="en-US" sz="1000" dirty="0">
                <a:solidFill>
                  <a:srgbClr val="014067"/>
                </a:solidFill>
              </a:rPr>
              <a:t>class </a:t>
            </a:r>
            <a:r>
              <a:rPr lang="en-US" sz="1000" dirty="0" err="1">
                <a:solidFill>
                  <a:srgbClr val="014067"/>
                </a:solidFill>
              </a:rPr>
              <a:t>RegisterRequest</a:t>
            </a:r>
            <a:r>
              <a:rPr lang="en-US" sz="1000" dirty="0">
                <a:solidFill>
                  <a:srgbClr val="014067"/>
                </a:solidFill>
              </a:rPr>
              <a:t> extends </a:t>
            </a:r>
            <a:r>
              <a:rPr lang="en-US" sz="1000" dirty="0" err="1">
                <a:solidFill>
                  <a:srgbClr val="014067"/>
                </a:solidFill>
              </a:rPr>
              <a:t>FormRequest</a:t>
            </a:r>
            <a:endParaRPr lang="en-US" sz="1000" dirty="0">
              <a:solidFill>
                <a:srgbClr val="014067"/>
              </a:solidFill>
            </a:endParaRPr>
          </a:p>
          <a:p>
            <a:r>
              <a:rPr lang="en-US" sz="1000" dirty="0">
                <a:solidFill>
                  <a:srgbClr val="014067"/>
                </a:solidFill>
              </a:rPr>
              <a:t>{</a:t>
            </a:r>
          </a:p>
          <a:p>
            <a:r>
              <a:rPr lang="en-US" sz="1000" dirty="0">
                <a:solidFill>
                  <a:srgbClr val="014067"/>
                </a:solidFill>
              </a:rPr>
              <a:t>    public function authorize()</a:t>
            </a:r>
          </a:p>
          <a:p>
            <a:r>
              <a:rPr lang="en-US" sz="1000" dirty="0">
                <a:solidFill>
                  <a:srgbClr val="014067"/>
                </a:solidFill>
              </a:rPr>
              <a:t>    {</a:t>
            </a:r>
          </a:p>
          <a:p>
            <a:r>
              <a:rPr lang="en-US" sz="1000" dirty="0">
                <a:solidFill>
                  <a:srgbClr val="014067"/>
                </a:solidFill>
              </a:rPr>
              <a:t>        return true;</a:t>
            </a:r>
          </a:p>
          <a:p>
            <a:r>
              <a:rPr lang="en-US" sz="1000" dirty="0">
                <a:solidFill>
                  <a:srgbClr val="014067"/>
                </a:solidFill>
              </a:rPr>
              <a:t>    }</a:t>
            </a:r>
          </a:p>
          <a:p>
            <a:r>
              <a:rPr lang="en-US" sz="1000" dirty="0">
                <a:solidFill>
                  <a:srgbClr val="014067"/>
                </a:solidFill>
              </a:rPr>
              <a:t/>
            </a:r>
            <a:br>
              <a:rPr lang="en-US" sz="1000" dirty="0">
                <a:solidFill>
                  <a:srgbClr val="014067"/>
                </a:solidFill>
              </a:rPr>
            </a:br>
            <a:r>
              <a:rPr lang="en-US" sz="1000" dirty="0">
                <a:solidFill>
                  <a:srgbClr val="014067"/>
                </a:solidFill>
              </a:rPr>
              <a:t>    public function rules()</a:t>
            </a:r>
          </a:p>
          <a:p>
            <a:r>
              <a:rPr lang="en-US" sz="1000" dirty="0">
                <a:solidFill>
                  <a:srgbClr val="014067"/>
                </a:solidFill>
              </a:rPr>
              <a:t>    {</a:t>
            </a:r>
          </a:p>
          <a:p>
            <a:r>
              <a:rPr lang="en-US" sz="1000" dirty="0">
                <a:solidFill>
                  <a:srgbClr val="014067"/>
                </a:solidFill>
              </a:rPr>
              <a:t>        return [</a:t>
            </a:r>
          </a:p>
          <a:p>
            <a:r>
              <a:rPr lang="en-US" sz="1000" dirty="0">
                <a:solidFill>
                  <a:srgbClr val="014067"/>
                </a:solidFill>
              </a:rPr>
              <a:t>            'name' =&gt; 'required',</a:t>
            </a:r>
          </a:p>
          <a:p>
            <a:r>
              <a:rPr lang="en-US" sz="1000" dirty="0">
                <a:solidFill>
                  <a:srgbClr val="014067"/>
                </a:solidFill>
              </a:rPr>
              <a:t>            'email' =&gt; '</a:t>
            </a:r>
            <a:r>
              <a:rPr lang="en-US" sz="1000" dirty="0" err="1">
                <a:solidFill>
                  <a:srgbClr val="014067"/>
                </a:solidFill>
              </a:rPr>
              <a:t>required|email:rfc,dns|unique:users,email</a:t>
            </a:r>
            <a:r>
              <a:rPr lang="en-US" sz="1000" dirty="0">
                <a:solidFill>
                  <a:srgbClr val="014067"/>
                </a:solidFill>
              </a:rPr>
              <a:t>',</a:t>
            </a:r>
          </a:p>
          <a:p>
            <a:r>
              <a:rPr lang="en-US" sz="1000" dirty="0">
                <a:solidFill>
                  <a:srgbClr val="014067"/>
                </a:solidFill>
              </a:rPr>
              <a:t>            'username' =&gt; '</a:t>
            </a:r>
            <a:r>
              <a:rPr lang="en-US" sz="1000" dirty="0" err="1">
                <a:solidFill>
                  <a:srgbClr val="014067"/>
                </a:solidFill>
              </a:rPr>
              <a:t>required|unique:users,username</a:t>
            </a:r>
            <a:r>
              <a:rPr lang="en-US" sz="1000" dirty="0">
                <a:solidFill>
                  <a:srgbClr val="014067"/>
                </a:solidFill>
              </a:rPr>
              <a:t>',</a:t>
            </a:r>
          </a:p>
          <a:p>
            <a:r>
              <a:rPr lang="en-US" sz="1000" dirty="0">
                <a:solidFill>
                  <a:srgbClr val="014067"/>
                </a:solidFill>
              </a:rPr>
              <a:t>            'role' =&gt; 'required',</a:t>
            </a:r>
          </a:p>
          <a:p>
            <a:r>
              <a:rPr lang="en-US" sz="1000" dirty="0">
                <a:solidFill>
                  <a:srgbClr val="014067"/>
                </a:solidFill>
              </a:rPr>
              <a:t>            'password' =&gt; 'required|min:8',</a:t>
            </a:r>
          </a:p>
          <a:p>
            <a:r>
              <a:rPr lang="en-US" sz="1000" dirty="0">
                <a:solidFill>
                  <a:srgbClr val="014067"/>
                </a:solidFill>
              </a:rPr>
              <a:t>            '</a:t>
            </a:r>
            <a:r>
              <a:rPr lang="en-US" sz="1000" dirty="0" err="1">
                <a:solidFill>
                  <a:srgbClr val="014067"/>
                </a:solidFill>
              </a:rPr>
              <a:t>password_confirmation</a:t>
            </a:r>
            <a:r>
              <a:rPr lang="en-US" sz="1000" dirty="0">
                <a:solidFill>
                  <a:srgbClr val="014067"/>
                </a:solidFill>
              </a:rPr>
              <a:t>' =&gt; '</a:t>
            </a:r>
            <a:r>
              <a:rPr lang="en-US" sz="1000" dirty="0" err="1">
                <a:solidFill>
                  <a:srgbClr val="014067"/>
                </a:solidFill>
              </a:rPr>
              <a:t>required|same:password</a:t>
            </a:r>
            <a:r>
              <a:rPr lang="en-US" sz="1000" dirty="0">
                <a:solidFill>
                  <a:srgbClr val="014067"/>
                </a:solidFill>
              </a:rPr>
              <a:t>'</a:t>
            </a:r>
          </a:p>
          <a:p>
            <a:r>
              <a:rPr lang="en-US" sz="1000" dirty="0">
                <a:solidFill>
                  <a:srgbClr val="014067"/>
                </a:solidFill>
              </a:rPr>
              <a:t>        ];</a:t>
            </a:r>
          </a:p>
          <a:p>
            <a:r>
              <a:rPr lang="en-US" sz="1000" dirty="0">
                <a:solidFill>
                  <a:srgbClr val="014067"/>
                </a:solidFill>
              </a:rPr>
              <a:t>    }</a:t>
            </a:r>
          </a:p>
          <a:p>
            <a:r>
              <a:rPr lang="en-US" sz="1000" dirty="0">
                <a:solidFill>
                  <a:srgbClr val="014067"/>
                </a:solidFill>
              </a:rPr>
              <a:t>}</a:t>
            </a:r>
          </a:p>
          <a:p>
            <a:r>
              <a:rPr lang="en-US" sz="1000" dirty="0">
                <a:solidFill>
                  <a:srgbClr val="014067"/>
                </a:solidFill>
              </a:rPr>
              <a:t/>
            </a:r>
            <a:br>
              <a:rPr lang="en-US" sz="1000" dirty="0">
                <a:solidFill>
                  <a:srgbClr val="014067"/>
                </a:solidFill>
              </a:rPr>
            </a:br>
            <a:endParaRPr lang="en-US" sz="1000" dirty="0">
              <a:solidFill>
                <a:srgbClr val="014067"/>
              </a:solidFill>
            </a:endParaRPr>
          </a:p>
        </p:txBody>
      </p:sp>
      <p:sp>
        <p:nvSpPr>
          <p:cNvPr id="14"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Register Validation</a:t>
            </a:r>
            <a:endParaRPr lang="en-US" dirty="0"/>
          </a:p>
        </p:txBody>
      </p:sp>
      <p:pic>
        <p:nvPicPr>
          <p:cNvPr id="5" name="Picture 4"/>
          <p:cNvPicPr>
            <a:picLocks noChangeAspect="1"/>
          </p:cNvPicPr>
          <p:nvPr/>
        </p:nvPicPr>
        <p:blipFill>
          <a:blip r:embed="rId3"/>
          <a:stretch>
            <a:fillRect/>
          </a:stretch>
        </p:blipFill>
        <p:spPr>
          <a:xfrm>
            <a:off x="5799633" y="1938746"/>
            <a:ext cx="4267645" cy="3982660"/>
          </a:xfrm>
          <a:prstGeom prst="rect">
            <a:avLst/>
          </a:prstGeom>
        </p:spPr>
      </p:pic>
    </p:spTree>
    <p:extLst>
      <p:ext uri="{BB962C8B-B14F-4D97-AF65-F5344CB8AC3E}">
        <p14:creationId xmlns:p14="http://schemas.microsoft.com/office/powerpoint/2010/main" val="37890349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32</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30392"/>
            <a:ext cx="10779302" cy="469101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smtClean="0"/>
              <a:t>Buka</a:t>
            </a:r>
            <a:r>
              <a:rPr lang="es-ES" dirty="0" smtClean="0"/>
              <a:t> file </a:t>
            </a:r>
            <a:r>
              <a:rPr lang="es-ES" b="1" dirty="0" err="1" smtClean="0"/>
              <a:t>LoginRequest.php</a:t>
            </a:r>
            <a:r>
              <a:rPr lang="es-ES" b="1" dirty="0" smtClean="0"/>
              <a:t> </a:t>
            </a:r>
            <a:r>
              <a:rPr lang="es-ES" dirty="0" err="1" smtClean="0"/>
              <a:t>lalu</a:t>
            </a:r>
            <a:r>
              <a:rPr lang="es-ES" dirty="0" smtClean="0"/>
              <a:t> </a:t>
            </a:r>
            <a:r>
              <a:rPr lang="es-ES" dirty="0" err="1" smtClean="0"/>
              <a:t>ubah</a:t>
            </a:r>
            <a:r>
              <a:rPr lang="es-ES" dirty="0" smtClean="0"/>
              <a:t> </a:t>
            </a:r>
            <a:r>
              <a:rPr lang="es-ES" dirty="0" err="1" smtClean="0"/>
              <a:t>isinya</a:t>
            </a:r>
            <a:r>
              <a:rPr lang="es-ES" dirty="0" smtClean="0"/>
              <a:t> </a:t>
            </a:r>
            <a:r>
              <a:rPr lang="es-ES" dirty="0" err="1" smtClean="0"/>
              <a:t>dengan</a:t>
            </a:r>
            <a:r>
              <a:rPr lang="es-ES" dirty="0" smtClean="0"/>
              <a:t> </a:t>
            </a:r>
            <a:r>
              <a:rPr lang="es-ES" dirty="0" err="1" smtClean="0"/>
              <a:t>kode</a:t>
            </a:r>
            <a:r>
              <a:rPr lang="es-ES" dirty="0" smtClean="0"/>
              <a:t> </a:t>
            </a:r>
            <a:r>
              <a:rPr lang="es-ES" dirty="0" err="1" smtClean="0"/>
              <a:t>berikut</a:t>
            </a:r>
            <a:r>
              <a:rPr lang="es-ES" dirty="0" smtClean="0"/>
              <a:t> </a:t>
            </a:r>
            <a:r>
              <a:rPr lang="es-ES" dirty="0" err="1" smtClean="0"/>
              <a:t>ini</a:t>
            </a:r>
            <a:r>
              <a:rPr lang="es-ES" dirty="0" smtClean="0"/>
              <a:t>.</a:t>
            </a:r>
            <a:endParaRPr lang="es-ES" dirty="0"/>
          </a:p>
        </p:txBody>
      </p:sp>
      <p:sp>
        <p:nvSpPr>
          <p:cNvPr id="10" name="Rectangle 9"/>
          <p:cNvSpPr/>
          <p:nvPr/>
        </p:nvSpPr>
        <p:spPr>
          <a:xfrm>
            <a:off x="736500" y="1535836"/>
            <a:ext cx="2814568" cy="48205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650" dirty="0">
                <a:solidFill>
                  <a:srgbClr val="014067"/>
                </a:solidFill>
              </a:rPr>
              <a:t>&lt;?</a:t>
            </a:r>
            <a:r>
              <a:rPr lang="en-US" sz="650" dirty="0" err="1">
                <a:solidFill>
                  <a:srgbClr val="014067"/>
                </a:solidFill>
              </a:rPr>
              <a:t>php</a:t>
            </a:r>
            <a:endParaRPr lang="en-US" sz="650" dirty="0">
              <a:solidFill>
                <a:srgbClr val="014067"/>
              </a:solidFill>
            </a:endParaRPr>
          </a:p>
          <a:p>
            <a:r>
              <a:rPr lang="en-US" sz="650" dirty="0">
                <a:solidFill>
                  <a:srgbClr val="014067"/>
                </a:solidFill>
              </a:rPr>
              <a:t/>
            </a:r>
            <a:br>
              <a:rPr lang="en-US" sz="650" dirty="0">
                <a:solidFill>
                  <a:srgbClr val="014067"/>
                </a:solidFill>
              </a:rPr>
            </a:br>
            <a:r>
              <a:rPr lang="en-US" sz="650" dirty="0">
                <a:solidFill>
                  <a:srgbClr val="014067"/>
                </a:solidFill>
              </a:rPr>
              <a:t>namespace App\Http\Requests;</a:t>
            </a:r>
          </a:p>
          <a:p>
            <a:r>
              <a:rPr lang="en-US" sz="650" dirty="0">
                <a:solidFill>
                  <a:srgbClr val="014067"/>
                </a:solidFill>
              </a:rPr>
              <a:t/>
            </a:r>
            <a:br>
              <a:rPr lang="en-US" sz="650" dirty="0">
                <a:solidFill>
                  <a:srgbClr val="014067"/>
                </a:solidFill>
              </a:rPr>
            </a:br>
            <a:r>
              <a:rPr lang="en-US" sz="650" dirty="0">
                <a:solidFill>
                  <a:srgbClr val="014067"/>
                </a:solidFill>
              </a:rPr>
              <a:t>use Illuminate\Foundation\Http\</a:t>
            </a:r>
            <a:r>
              <a:rPr lang="en-US" sz="650" dirty="0" err="1">
                <a:solidFill>
                  <a:srgbClr val="014067"/>
                </a:solidFill>
              </a:rPr>
              <a:t>FormRequest</a:t>
            </a:r>
            <a:r>
              <a:rPr lang="en-US" sz="650" dirty="0">
                <a:solidFill>
                  <a:srgbClr val="014067"/>
                </a:solidFill>
              </a:rPr>
              <a:t>;</a:t>
            </a:r>
          </a:p>
          <a:p>
            <a:r>
              <a:rPr lang="en-US" sz="650" dirty="0">
                <a:solidFill>
                  <a:srgbClr val="014067"/>
                </a:solidFill>
              </a:rPr>
              <a:t>use Illuminate\Contracts\Validation\Factory as </a:t>
            </a:r>
            <a:r>
              <a:rPr lang="en-US" sz="650" dirty="0" err="1">
                <a:solidFill>
                  <a:srgbClr val="014067"/>
                </a:solidFill>
              </a:rPr>
              <a:t>ValidationFactory</a:t>
            </a:r>
            <a:r>
              <a:rPr lang="en-US" sz="650" dirty="0">
                <a:solidFill>
                  <a:srgbClr val="014067"/>
                </a:solidFill>
              </a:rPr>
              <a:t>;</a:t>
            </a:r>
          </a:p>
          <a:p>
            <a:r>
              <a:rPr lang="en-US" sz="650" dirty="0">
                <a:solidFill>
                  <a:srgbClr val="014067"/>
                </a:solidFill>
              </a:rPr>
              <a:t/>
            </a:r>
            <a:br>
              <a:rPr lang="en-US" sz="650" dirty="0">
                <a:solidFill>
                  <a:srgbClr val="014067"/>
                </a:solidFill>
              </a:rPr>
            </a:br>
            <a:r>
              <a:rPr lang="en-US" sz="650" dirty="0">
                <a:solidFill>
                  <a:srgbClr val="014067"/>
                </a:solidFill>
              </a:rPr>
              <a:t>class </a:t>
            </a:r>
            <a:r>
              <a:rPr lang="en-US" sz="650" dirty="0" err="1">
                <a:solidFill>
                  <a:srgbClr val="014067"/>
                </a:solidFill>
              </a:rPr>
              <a:t>LoginRequest</a:t>
            </a:r>
            <a:r>
              <a:rPr lang="en-US" sz="650" dirty="0">
                <a:solidFill>
                  <a:srgbClr val="014067"/>
                </a:solidFill>
              </a:rPr>
              <a:t> extends </a:t>
            </a:r>
            <a:r>
              <a:rPr lang="en-US" sz="650" dirty="0" err="1">
                <a:solidFill>
                  <a:srgbClr val="014067"/>
                </a:solidFill>
              </a:rPr>
              <a:t>FormRequest</a:t>
            </a:r>
            <a:endParaRPr lang="en-US" sz="650" dirty="0">
              <a:solidFill>
                <a:srgbClr val="014067"/>
              </a:solidFill>
            </a:endParaRPr>
          </a:p>
          <a:p>
            <a:r>
              <a:rPr lang="en-US" sz="650" dirty="0">
                <a:solidFill>
                  <a:srgbClr val="014067"/>
                </a:solidFill>
              </a:rPr>
              <a:t>{</a:t>
            </a:r>
          </a:p>
          <a:p>
            <a:r>
              <a:rPr lang="en-US" sz="650" dirty="0">
                <a:solidFill>
                  <a:srgbClr val="014067"/>
                </a:solidFill>
              </a:rPr>
              <a:t>    public function authorize()</a:t>
            </a:r>
          </a:p>
          <a:p>
            <a:r>
              <a:rPr lang="en-US" sz="650" dirty="0">
                <a:solidFill>
                  <a:srgbClr val="014067"/>
                </a:solidFill>
              </a:rPr>
              <a:t>    {</a:t>
            </a:r>
          </a:p>
          <a:p>
            <a:r>
              <a:rPr lang="en-US" sz="650" dirty="0">
                <a:solidFill>
                  <a:srgbClr val="014067"/>
                </a:solidFill>
              </a:rPr>
              <a:t>        return true;</a:t>
            </a:r>
          </a:p>
          <a:p>
            <a:r>
              <a:rPr lang="en-US" sz="650" dirty="0">
                <a:solidFill>
                  <a:srgbClr val="014067"/>
                </a:solidFill>
              </a:rPr>
              <a:t>    }</a:t>
            </a:r>
          </a:p>
          <a:p>
            <a:r>
              <a:rPr lang="en-US" sz="650" dirty="0">
                <a:solidFill>
                  <a:srgbClr val="014067"/>
                </a:solidFill>
              </a:rPr>
              <a:t/>
            </a:r>
            <a:br>
              <a:rPr lang="en-US" sz="650" dirty="0">
                <a:solidFill>
                  <a:srgbClr val="014067"/>
                </a:solidFill>
              </a:rPr>
            </a:br>
            <a:r>
              <a:rPr lang="en-US" sz="650" dirty="0">
                <a:solidFill>
                  <a:srgbClr val="014067"/>
                </a:solidFill>
              </a:rPr>
              <a:t>    public function rules()</a:t>
            </a:r>
          </a:p>
          <a:p>
            <a:r>
              <a:rPr lang="en-US" sz="650" dirty="0">
                <a:solidFill>
                  <a:srgbClr val="014067"/>
                </a:solidFill>
              </a:rPr>
              <a:t>    {</a:t>
            </a:r>
          </a:p>
          <a:p>
            <a:r>
              <a:rPr lang="en-US" sz="650" dirty="0">
                <a:solidFill>
                  <a:srgbClr val="014067"/>
                </a:solidFill>
              </a:rPr>
              <a:t>        return [</a:t>
            </a:r>
          </a:p>
          <a:p>
            <a:r>
              <a:rPr lang="en-US" sz="650" dirty="0">
                <a:solidFill>
                  <a:srgbClr val="014067"/>
                </a:solidFill>
              </a:rPr>
              <a:t>            'username' =&gt; 'required',</a:t>
            </a:r>
          </a:p>
          <a:p>
            <a:r>
              <a:rPr lang="en-US" sz="650" dirty="0">
                <a:solidFill>
                  <a:srgbClr val="014067"/>
                </a:solidFill>
              </a:rPr>
              <a:t>            'password' =&gt; 'required'</a:t>
            </a:r>
          </a:p>
          <a:p>
            <a:r>
              <a:rPr lang="en-US" sz="650" dirty="0">
                <a:solidFill>
                  <a:srgbClr val="014067"/>
                </a:solidFill>
              </a:rPr>
              <a:t>        ];</a:t>
            </a:r>
          </a:p>
          <a:p>
            <a:r>
              <a:rPr lang="en-US" sz="650" dirty="0">
                <a:solidFill>
                  <a:srgbClr val="014067"/>
                </a:solidFill>
              </a:rPr>
              <a:t>    }</a:t>
            </a:r>
          </a:p>
          <a:p>
            <a:r>
              <a:rPr lang="en-US" sz="650" dirty="0">
                <a:solidFill>
                  <a:srgbClr val="014067"/>
                </a:solidFill>
              </a:rPr>
              <a:t/>
            </a:r>
            <a:br>
              <a:rPr lang="en-US" sz="650" dirty="0">
                <a:solidFill>
                  <a:srgbClr val="014067"/>
                </a:solidFill>
              </a:rPr>
            </a:br>
            <a:r>
              <a:rPr lang="en-US" sz="650" dirty="0">
                <a:solidFill>
                  <a:srgbClr val="014067"/>
                </a:solidFill>
              </a:rPr>
              <a:t>    public function </a:t>
            </a:r>
            <a:r>
              <a:rPr lang="en-US" sz="650" dirty="0" err="1">
                <a:solidFill>
                  <a:srgbClr val="014067"/>
                </a:solidFill>
              </a:rPr>
              <a:t>getCredentials</a:t>
            </a:r>
            <a:r>
              <a:rPr lang="en-US" sz="650" dirty="0">
                <a:solidFill>
                  <a:srgbClr val="014067"/>
                </a:solidFill>
              </a:rPr>
              <a:t>()</a:t>
            </a:r>
          </a:p>
          <a:p>
            <a:r>
              <a:rPr lang="en-US" sz="650" dirty="0">
                <a:solidFill>
                  <a:srgbClr val="014067"/>
                </a:solidFill>
              </a:rPr>
              <a:t>    {</a:t>
            </a:r>
          </a:p>
          <a:p>
            <a:r>
              <a:rPr lang="en-US" sz="650" dirty="0">
                <a:solidFill>
                  <a:srgbClr val="014067"/>
                </a:solidFill>
              </a:rPr>
              <a:t>        $username = $this-&gt;get('username');</a:t>
            </a:r>
          </a:p>
          <a:p>
            <a:r>
              <a:rPr lang="en-US" sz="650" dirty="0">
                <a:solidFill>
                  <a:srgbClr val="014067"/>
                </a:solidFill>
              </a:rPr>
              <a:t/>
            </a:r>
            <a:br>
              <a:rPr lang="en-US" sz="650" dirty="0">
                <a:solidFill>
                  <a:srgbClr val="014067"/>
                </a:solidFill>
              </a:rPr>
            </a:br>
            <a:r>
              <a:rPr lang="en-US" sz="650" dirty="0">
                <a:solidFill>
                  <a:srgbClr val="014067"/>
                </a:solidFill>
              </a:rPr>
              <a:t>        if ($this-&gt;</a:t>
            </a:r>
            <a:r>
              <a:rPr lang="en-US" sz="650" dirty="0" err="1">
                <a:solidFill>
                  <a:srgbClr val="014067"/>
                </a:solidFill>
              </a:rPr>
              <a:t>isEmail</a:t>
            </a:r>
            <a:r>
              <a:rPr lang="en-US" sz="650" dirty="0">
                <a:solidFill>
                  <a:srgbClr val="014067"/>
                </a:solidFill>
              </a:rPr>
              <a:t>($username)) {</a:t>
            </a:r>
          </a:p>
          <a:p>
            <a:r>
              <a:rPr lang="en-US" sz="650" dirty="0">
                <a:solidFill>
                  <a:srgbClr val="014067"/>
                </a:solidFill>
              </a:rPr>
              <a:t>            return [</a:t>
            </a:r>
          </a:p>
          <a:p>
            <a:r>
              <a:rPr lang="en-US" sz="650" dirty="0">
                <a:solidFill>
                  <a:srgbClr val="014067"/>
                </a:solidFill>
              </a:rPr>
              <a:t>                'email' =&gt; $username,</a:t>
            </a:r>
          </a:p>
          <a:p>
            <a:r>
              <a:rPr lang="en-US" sz="650" dirty="0">
                <a:solidFill>
                  <a:srgbClr val="014067"/>
                </a:solidFill>
              </a:rPr>
              <a:t>                'password' =&gt; $this-&gt;get('password')</a:t>
            </a:r>
          </a:p>
          <a:p>
            <a:r>
              <a:rPr lang="en-US" sz="650" dirty="0">
                <a:solidFill>
                  <a:srgbClr val="014067"/>
                </a:solidFill>
              </a:rPr>
              <a:t>            ];</a:t>
            </a:r>
          </a:p>
          <a:p>
            <a:r>
              <a:rPr lang="en-US" sz="650" dirty="0">
                <a:solidFill>
                  <a:srgbClr val="014067"/>
                </a:solidFill>
              </a:rPr>
              <a:t>        }</a:t>
            </a:r>
          </a:p>
          <a:p>
            <a:r>
              <a:rPr lang="en-US" sz="650" dirty="0">
                <a:solidFill>
                  <a:srgbClr val="014067"/>
                </a:solidFill>
              </a:rPr>
              <a:t/>
            </a:r>
            <a:br>
              <a:rPr lang="en-US" sz="650" dirty="0">
                <a:solidFill>
                  <a:srgbClr val="014067"/>
                </a:solidFill>
              </a:rPr>
            </a:br>
            <a:r>
              <a:rPr lang="en-US" sz="650" dirty="0">
                <a:solidFill>
                  <a:srgbClr val="014067"/>
                </a:solidFill>
              </a:rPr>
              <a:t>        return $this-&gt;only('username', 'password');</a:t>
            </a:r>
          </a:p>
          <a:p>
            <a:r>
              <a:rPr lang="en-US" sz="650" dirty="0">
                <a:solidFill>
                  <a:srgbClr val="014067"/>
                </a:solidFill>
              </a:rPr>
              <a:t>    }</a:t>
            </a:r>
          </a:p>
          <a:p>
            <a:r>
              <a:rPr lang="en-US" sz="650" dirty="0">
                <a:solidFill>
                  <a:srgbClr val="014067"/>
                </a:solidFill>
              </a:rPr>
              <a:t/>
            </a:r>
            <a:br>
              <a:rPr lang="en-US" sz="650" dirty="0">
                <a:solidFill>
                  <a:srgbClr val="014067"/>
                </a:solidFill>
              </a:rPr>
            </a:br>
            <a:r>
              <a:rPr lang="en-US" sz="650" dirty="0">
                <a:solidFill>
                  <a:srgbClr val="014067"/>
                </a:solidFill>
              </a:rPr>
              <a:t>    private function </a:t>
            </a:r>
            <a:r>
              <a:rPr lang="en-US" sz="650" dirty="0" err="1">
                <a:solidFill>
                  <a:srgbClr val="014067"/>
                </a:solidFill>
              </a:rPr>
              <a:t>isEmail</a:t>
            </a:r>
            <a:r>
              <a:rPr lang="en-US" sz="650" dirty="0">
                <a:solidFill>
                  <a:srgbClr val="014067"/>
                </a:solidFill>
              </a:rPr>
              <a:t>($</a:t>
            </a:r>
            <a:r>
              <a:rPr lang="en-US" sz="650" dirty="0" err="1">
                <a:solidFill>
                  <a:srgbClr val="014067"/>
                </a:solidFill>
              </a:rPr>
              <a:t>param</a:t>
            </a:r>
            <a:r>
              <a:rPr lang="en-US" sz="650" dirty="0">
                <a:solidFill>
                  <a:srgbClr val="014067"/>
                </a:solidFill>
              </a:rPr>
              <a:t>)</a:t>
            </a:r>
          </a:p>
          <a:p>
            <a:r>
              <a:rPr lang="en-US" sz="650" dirty="0">
                <a:solidFill>
                  <a:srgbClr val="014067"/>
                </a:solidFill>
              </a:rPr>
              <a:t>    {</a:t>
            </a:r>
          </a:p>
          <a:p>
            <a:r>
              <a:rPr lang="en-US" sz="650" dirty="0">
                <a:solidFill>
                  <a:srgbClr val="014067"/>
                </a:solidFill>
              </a:rPr>
              <a:t>        $factory = $this-&gt;container-&gt;make(</a:t>
            </a:r>
            <a:r>
              <a:rPr lang="en-US" sz="650" dirty="0" err="1">
                <a:solidFill>
                  <a:srgbClr val="014067"/>
                </a:solidFill>
              </a:rPr>
              <a:t>ValidationFactory</a:t>
            </a:r>
            <a:r>
              <a:rPr lang="en-US" sz="650" dirty="0">
                <a:solidFill>
                  <a:srgbClr val="014067"/>
                </a:solidFill>
              </a:rPr>
              <a:t>::class);</a:t>
            </a:r>
          </a:p>
          <a:p>
            <a:r>
              <a:rPr lang="en-US" sz="650" dirty="0">
                <a:solidFill>
                  <a:srgbClr val="014067"/>
                </a:solidFill>
              </a:rPr>
              <a:t/>
            </a:r>
            <a:br>
              <a:rPr lang="en-US" sz="650" dirty="0">
                <a:solidFill>
                  <a:srgbClr val="014067"/>
                </a:solidFill>
              </a:rPr>
            </a:br>
            <a:r>
              <a:rPr lang="en-US" sz="650" dirty="0">
                <a:solidFill>
                  <a:srgbClr val="014067"/>
                </a:solidFill>
              </a:rPr>
              <a:t>        return ! $factory-&gt;make(</a:t>
            </a:r>
          </a:p>
          <a:p>
            <a:r>
              <a:rPr lang="en-US" sz="650" dirty="0">
                <a:solidFill>
                  <a:srgbClr val="014067"/>
                </a:solidFill>
              </a:rPr>
              <a:t>            ['username' =&gt; $</a:t>
            </a:r>
            <a:r>
              <a:rPr lang="en-US" sz="650" dirty="0" err="1">
                <a:solidFill>
                  <a:srgbClr val="014067"/>
                </a:solidFill>
              </a:rPr>
              <a:t>param</a:t>
            </a:r>
            <a:r>
              <a:rPr lang="en-US" sz="650" dirty="0">
                <a:solidFill>
                  <a:srgbClr val="014067"/>
                </a:solidFill>
              </a:rPr>
              <a:t>],</a:t>
            </a:r>
          </a:p>
          <a:p>
            <a:r>
              <a:rPr lang="en-US" sz="650" dirty="0">
                <a:solidFill>
                  <a:srgbClr val="014067"/>
                </a:solidFill>
              </a:rPr>
              <a:t>            ['username' =&gt; 'email']</a:t>
            </a:r>
          </a:p>
          <a:p>
            <a:r>
              <a:rPr lang="en-US" sz="650" dirty="0">
                <a:solidFill>
                  <a:srgbClr val="014067"/>
                </a:solidFill>
              </a:rPr>
              <a:t>        )-&gt;fails();</a:t>
            </a:r>
          </a:p>
          <a:p>
            <a:r>
              <a:rPr lang="en-US" sz="650" dirty="0">
                <a:solidFill>
                  <a:srgbClr val="014067"/>
                </a:solidFill>
              </a:rPr>
              <a:t>    }</a:t>
            </a:r>
          </a:p>
          <a:p>
            <a:r>
              <a:rPr lang="en-US" sz="650" dirty="0">
                <a:solidFill>
                  <a:srgbClr val="014067"/>
                </a:solidFill>
              </a:rPr>
              <a:t>}</a:t>
            </a:r>
          </a:p>
          <a:p>
            <a:r>
              <a:rPr lang="en-US" sz="650" dirty="0">
                <a:solidFill>
                  <a:srgbClr val="014067"/>
                </a:solidFill>
              </a:rPr>
              <a:t/>
            </a:r>
            <a:br>
              <a:rPr lang="en-US" sz="650" dirty="0">
                <a:solidFill>
                  <a:srgbClr val="014067"/>
                </a:solidFill>
              </a:rPr>
            </a:br>
            <a:endParaRPr lang="en-US" sz="650" dirty="0">
              <a:solidFill>
                <a:srgbClr val="014067"/>
              </a:solidFill>
            </a:endParaRPr>
          </a:p>
        </p:txBody>
      </p:sp>
      <p:sp>
        <p:nvSpPr>
          <p:cNvPr id="14"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Login Validation</a:t>
            </a:r>
            <a:endParaRPr lang="en-US" dirty="0"/>
          </a:p>
        </p:txBody>
      </p:sp>
      <p:pic>
        <p:nvPicPr>
          <p:cNvPr id="6" name="Picture 5"/>
          <p:cNvPicPr>
            <a:picLocks noChangeAspect="1"/>
          </p:cNvPicPr>
          <p:nvPr/>
        </p:nvPicPr>
        <p:blipFill>
          <a:blip r:embed="rId3"/>
          <a:stretch>
            <a:fillRect/>
          </a:stretch>
        </p:blipFill>
        <p:spPr>
          <a:xfrm>
            <a:off x="5997055" y="1609423"/>
            <a:ext cx="2855076" cy="4462903"/>
          </a:xfrm>
          <a:prstGeom prst="rect">
            <a:avLst/>
          </a:prstGeom>
        </p:spPr>
      </p:pic>
    </p:spTree>
    <p:extLst>
      <p:ext uri="{BB962C8B-B14F-4D97-AF65-F5344CB8AC3E}">
        <p14:creationId xmlns:p14="http://schemas.microsoft.com/office/powerpoint/2010/main" val="688852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Migration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33</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672892" y="1270432"/>
            <a:ext cx="10166558" cy="2293463"/>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err="1" smtClean="0"/>
              <a:t>Buka</a:t>
            </a:r>
            <a:r>
              <a:rPr lang="es-ES" dirty="0" smtClean="0"/>
              <a:t> </a:t>
            </a:r>
            <a:r>
              <a:rPr lang="es-ES" b="1" dirty="0" err="1" smtClean="0"/>
              <a:t>web.php</a:t>
            </a:r>
            <a:r>
              <a:rPr lang="es-ES" b="1" dirty="0" smtClean="0"/>
              <a:t> </a:t>
            </a:r>
            <a:r>
              <a:rPr lang="es-ES" dirty="0" smtClean="0"/>
              <a:t>yang </a:t>
            </a:r>
            <a:r>
              <a:rPr lang="es-ES" dirty="0" err="1" smtClean="0"/>
              <a:t>berda</a:t>
            </a:r>
            <a:r>
              <a:rPr lang="es-ES" dirty="0" smtClean="0"/>
              <a:t> di folder </a:t>
            </a:r>
            <a:r>
              <a:rPr lang="es-ES" b="1" dirty="0" err="1" smtClean="0"/>
              <a:t>routes</a:t>
            </a:r>
            <a:r>
              <a:rPr lang="es-ES" b="1" dirty="0" smtClean="0"/>
              <a:t>, </a:t>
            </a:r>
            <a:r>
              <a:rPr lang="es-ES" dirty="0" err="1" smtClean="0"/>
              <a:t>lalu</a:t>
            </a:r>
            <a:r>
              <a:rPr lang="es-ES" dirty="0" smtClean="0"/>
              <a:t> </a:t>
            </a:r>
            <a:r>
              <a:rPr lang="es-ES" dirty="0" err="1" smtClean="0"/>
              <a:t>ganti</a:t>
            </a:r>
            <a:r>
              <a:rPr lang="es-ES" dirty="0" smtClean="0"/>
              <a:t> </a:t>
            </a:r>
            <a:r>
              <a:rPr lang="es-ES" dirty="0" err="1" smtClean="0"/>
              <a:t>menjadi</a:t>
            </a:r>
            <a:r>
              <a:rPr lang="es-ES" dirty="0" smtClean="0"/>
              <a:t> </a:t>
            </a:r>
            <a:r>
              <a:rPr lang="es-ES" dirty="0" err="1" smtClean="0"/>
              <a:t>seperti</a:t>
            </a:r>
            <a:r>
              <a:rPr lang="es-ES" dirty="0" smtClean="0"/>
              <a:t> </a:t>
            </a:r>
            <a:r>
              <a:rPr lang="es-ES" dirty="0" err="1" smtClean="0"/>
              <a:t>kode</a:t>
            </a:r>
            <a:r>
              <a:rPr lang="es-ES" dirty="0" smtClean="0"/>
              <a:t> </a:t>
            </a:r>
            <a:r>
              <a:rPr lang="es-ES" dirty="0" err="1" smtClean="0"/>
              <a:t>berikut</a:t>
            </a:r>
            <a:r>
              <a:rPr lang="es-ES" dirty="0" smtClean="0"/>
              <a:t> </a:t>
            </a:r>
            <a:r>
              <a:rPr lang="es-ES" dirty="0" err="1" smtClean="0"/>
              <a:t>ini</a:t>
            </a:r>
            <a:r>
              <a:rPr lang="es-ES" dirty="0" smtClean="0"/>
              <a:t> </a:t>
            </a:r>
            <a:r>
              <a:rPr lang="es-ES" dirty="0" err="1" smtClean="0"/>
              <a:t>kemudian</a:t>
            </a:r>
            <a:r>
              <a:rPr lang="es-ES" dirty="0" smtClean="0"/>
              <a:t> simpan.</a:t>
            </a:r>
            <a:endParaRPr lang="es-ES" b="1" dirty="0"/>
          </a:p>
          <a:p>
            <a:pPr marL="342900" indent="-342900">
              <a:buFont typeface="Arial" panose="020B0604020202020204" pitchFamily="34" charset="0"/>
              <a:buChar char="•"/>
            </a:pPr>
            <a:endParaRPr lang="es-ES" b="1" dirty="0"/>
          </a:p>
        </p:txBody>
      </p:sp>
      <p:sp>
        <p:nvSpPr>
          <p:cNvPr id="20" name="Rectangle 19"/>
          <p:cNvSpPr/>
          <p:nvPr/>
        </p:nvSpPr>
        <p:spPr>
          <a:xfrm>
            <a:off x="1203724" y="1984346"/>
            <a:ext cx="5498918" cy="417933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solidFill>
                  <a:srgbClr val="014067"/>
                </a:solidFill>
              </a:rPr>
              <a:t>Route::group(['namespace' =&gt; 'App\Http\Controllers'], function()</a:t>
            </a:r>
          </a:p>
          <a:p>
            <a:r>
              <a:rPr lang="en-US" sz="1200" dirty="0">
                <a:solidFill>
                  <a:srgbClr val="014067"/>
                </a:solidFill>
              </a:rPr>
              <a:t>{</a:t>
            </a:r>
          </a:p>
          <a:p>
            <a:r>
              <a:rPr lang="en-US" sz="1200" dirty="0">
                <a:solidFill>
                  <a:srgbClr val="014067"/>
                </a:solidFill>
              </a:rPr>
              <a:t>    Route::get('/', '</a:t>
            </a:r>
            <a:r>
              <a:rPr lang="en-US" sz="1200" dirty="0" err="1">
                <a:solidFill>
                  <a:srgbClr val="014067"/>
                </a:solidFill>
              </a:rPr>
              <a:t>HomeController@index</a:t>
            </a:r>
            <a:r>
              <a:rPr lang="en-US" sz="1200" dirty="0">
                <a:solidFill>
                  <a:srgbClr val="014067"/>
                </a:solidFill>
              </a:rPr>
              <a:t>')-&gt;name('</a:t>
            </a:r>
            <a:r>
              <a:rPr lang="en-US" sz="1200" dirty="0" err="1">
                <a:solidFill>
                  <a:srgbClr val="014067"/>
                </a:solidFill>
              </a:rPr>
              <a:t>home.index</a:t>
            </a:r>
            <a:r>
              <a:rPr lang="en-US" sz="1200" dirty="0">
                <a:solidFill>
                  <a:srgbClr val="014067"/>
                </a:solidFill>
              </a:rPr>
              <a:t>');</a:t>
            </a:r>
          </a:p>
          <a:p>
            <a:r>
              <a:rPr lang="en-US" sz="1200" dirty="0">
                <a:solidFill>
                  <a:srgbClr val="014067"/>
                </a:solidFill>
              </a:rPr>
              <a:t/>
            </a:r>
            <a:br>
              <a:rPr lang="en-US" sz="1200" dirty="0">
                <a:solidFill>
                  <a:srgbClr val="014067"/>
                </a:solidFill>
              </a:rPr>
            </a:br>
            <a:r>
              <a:rPr lang="en-US" sz="1200" dirty="0">
                <a:solidFill>
                  <a:srgbClr val="014067"/>
                </a:solidFill>
              </a:rPr>
              <a:t>    Route::group(['middleware' =&gt; ['guest']], function() {</a:t>
            </a:r>
          </a:p>
          <a:p>
            <a:r>
              <a:rPr lang="en-US" sz="1200" dirty="0">
                <a:solidFill>
                  <a:srgbClr val="014067"/>
                </a:solidFill>
              </a:rPr>
              <a:t/>
            </a:r>
            <a:br>
              <a:rPr lang="en-US" sz="1200" dirty="0">
                <a:solidFill>
                  <a:srgbClr val="014067"/>
                </a:solidFill>
              </a:rPr>
            </a:br>
            <a:r>
              <a:rPr lang="en-US" sz="1200" dirty="0">
                <a:solidFill>
                  <a:srgbClr val="014067"/>
                </a:solidFill>
              </a:rPr>
              <a:t>        Route::get('/register', '</a:t>
            </a:r>
            <a:r>
              <a:rPr lang="en-US" sz="1200" dirty="0" err="1">
                <a:solidFill>
                  <a:srgbClr val="014067"/>
                </a:solidFill>
              </a:rPr>
              <a:t>RegisterController@show</a:t>
            </a:r>
            <a:r>
              <a:rPr lang="en-US" sz="1200" dirty="0">
                <a:solidFill>
                  <a:srgbClr val="014067"/>
                </a:solidFill>
              </a:rPr>
              <a:t>')-&gt;name('</a:t>
            </a:r>
            <a:r>
              <a:rPr lang="en-US" sz="1200" dirty="0" err="1">
                <a:solidFill>
                  <a:srgbClr val="014067"/>
                </a:solidFill>
              </a:rPr>
              <a:t>register.show</a:t>
            </a:r>
            <a:r>
              <a:rPr lang="en-US" sz="1200" dirty="0">
                <a:solidFill>
                  <a:srgbClr val="014067"/>
                </a:solidFill>
              </a:rPr>
              <a:t>');</a:t>
            </a:r>
          </a:p>
          <a:p>
            <a:r>
              <a:rPr lang="en-US" sz="1200" dirty="0">
                <a:solidFill>
                  <a:srgbClr val="014067"/>
                </a:solidFill>
              </a:rPr>
              <a:t>        Route::post('/register', '</a:t>
            </a:r>
            <a:r>
              <a:rPr lang="en-US" sz="1200" dirty="0" err="1">
                <a:solidFill>
                  <a:srgbClr val="014067"/>
                </a:solidFill>
              </a:rPr>
              <a:t>RegisterController@register</a:t>
            </a:r>
            <a:r>
              <a:rPr lang="en-US" sz="1200" dirty="0">
                <a:solidFill>
                  <a:srgbClr val="014067"/>
                </a:solidFill>
              </a:rPr>
              <a:t>')-&gt;name('</a:t>
            </a:r>
            <a:r>
              <a:rPr lang="en-US" sz="1200" dirty="0" err="1">
                <a:solidFill>
                  <a:srgbClr val="014067"/>
                </a:solidFill>
              </a:rPr>
              <a:t>register.perform</a:t>
            </a:r>
            <a:r>
              <a:rPr lang="en-US" sz="1200" dirty="0">
                <a:solidFill>
                  <a:srgbClr val="014067"/>
                </a:solidFill>
              </a:rPr>
              <a:t>');</a:t>
            </a:r>
          </a:p>
          <a:p>
            <a:r>
              <a:rPr lang="en-US" sz="1200" dirty="0">
                <a:solidFill>
                  <a:srgbClr val="014067"/>
                </a:solidFill>
              </a:rPr>
              <a:t/>
            </a:r>
            <a:br>
              <a:rPr lang="en-US" sz="1200" dirty="0">
                <a:solidFill>
                  <a:srgbClr val="014067"/>
                </a:solidFill>
              </a:rPr>
            </a:br>
            <a:r>
              <a:rPr lang="en-US" sz="1200" dirty="0">
                <a:solidFill>
                  <a:srgbClr val="014067"/>
                </a:solidFill>
              </a:rPr>
              <a:t>        Route::get('/login', '</a:t>
            </a:r>
            <a:r>
              <a:rPr lang="en-US" sz="1200" dirty="0" err="1">
                <a:solidFill>
                  <a:srgbClr val="014067"/>
                </a:solidFill>
              </a:rPr>
              <a:t>LoginController@show</a:t>
            </a:r>
            <a:r>
              <a:rPr lang="en-US" sz="1200" dirty="0">
                <a:solidFill>
                  <a:srgbClr val="014067"/>
                </a:solidFill>
              </a:rPr>
              <a:t>')-&gt;name('</a:t>
            </a:r>
            <a:r>
              <a:rPr lang="en-US" sz="1200" dirty="0" err="1">
                <a:solidFill>
                  <a:srgbClr val="014067"/>
                </a:solidFill>
              </a:rPr>
              <a:t>login.show</a:t>
            </a:r>
            <a:r>
              <a:rPr lang="en-US" sz="1200" dirty="0">
                <a:solidFill>
                  <a:srgbClr val="014067"/>
                </a:solidFill>
              </a:rPr>
              <a:t>');</a:t>
            </a:r>
          </a:p>
          <a:p>
            <a:r>
              <a:rPr lang="en-US" sz="1200" dirty="0">
                <a:solidFill>
                  <a:srgbClr val="014067"/>
                </a:solidFill>
              </a:rPr>
              <a:t>        Route::post('/login', '</a:t>
            </a:r>
            <a:r>
              <a:rPr lang="en-US" sz="1200" dirty="0" err="1">
                <a:solidFill>
                  <a:srgbClr val="014067"/>
                </a:solidFill>
              </a:rPr>
              <a:t>LoginController@login</a:t>
            </a:r>
            <a:r>
              <a:rPr lang="en-US" sz="1200" dirty="0">
                <a:solidFill>
                  <a:srgbClr val="014067"/>
                </a:solidFill>
              </a:rPr>
              <a:t>')-&gt;name('</a:t>
            </a:r>
            <a:r>
              <a:rPr lang="en-US" sz="1200" dirty="0" err="1">
                <a:solidFill>
                  <a:srgbClr val="014067"/>
                </a:solidFill>
              </a:rPr>
              <a:t>login.perform</a:t>
            </a:r>
            <a:r>
              <a:rPr lang="en-US" sz="1200" dirty="0">
                <a:solidFill>
                  <a:srgbClr val="014067"/>
                </a:solidFill>
              </a:rPr>
              <a:t>');</a:t>
            </a:r>
          </a:p>
          <a:p>
            <a:r>
              <a:rPr lang="en-US" sz="1200" dirty="0">
                <a:solidFill>
                  <a:srgbClr val="014067"/>
                </a:solidFill>
              </a:rPr>
              <a:t/>
            </a:r>
            <a:br>
              <a:rPr lang="en-US" sz="1200" dirty="0">
                <a:solidFill>
                  <a:srgbClr val="014067"/>
                </a:solidFill>
              </a:rPr>
            </a:br>
            <a:r>
              <a:rPr lang="en-US" sz="1200" dirty="0">
                <a:solidFill>
                  <a:srgbClr val="014067"/>
                </a:solidFill>
              </a:rPr>
              <a:t>    });</a:t>
            </a:r>
          </a:p>
          <a:p>
            <a:r>
              <a:rPr lang="en-US" sz="1200" dirty="0">
                <a:solidFill>
                  <a:srgbClr val="014067"/>
                </a:solidFill>
              </a:rPr>
              <a:t/>
            </a:r>
            <a:br>
              <a:rPr lang="en-US" sz="1200" dirty="0">
                <a:solidFill>
                  <a:srgbClr val="014067"/>
                </a:solidFill>
              </a:rPr>
            </a:br>
            <a:r>
              <a:rPr lang="en-US" sz="1200" dirty="0">
                <a:solidFill>
                  <a:srgbClr val="014067"/>
                </a:solidFill>
              </a:rPr>
              <a:t>    Route::group(['middleware' =&gt; ['</a:t>
            </a:r>
            <a:r>
              <a:rPr lang="en-US" sz="1200" dirty="0" err="1">
                <a:solidFill>
                  <a:srgbClr val="014067"/>
                </a:solidFill>
              </a:rPr>
              <a:t>auth</a:t>
            </a:r>
            <a:r>
              <a:rPr lang="en-US" sz="1200" dirty="0">
                <a:solidFill>
                  <a:srgbClr val="014067"/>
                </a:solidFill>
              </a:rPr>
              <a:t>']], function() {</a:t>
            </a:r>
          </a:p>
          <a:p>
            <a:r>
              <a:rPr lang="en-US" sz="1200" dirty="0">
                <a:solidFill>
                  <a:srgbClr val="014067"/>
                </a:solidFill>
              </a:rPr>
              <a:t>        Route::get('/logout', '</a:t>
            </a:r>
            <a:r>
              <a:rPr lang="en-US" sz="1200" dirty="0" err="1">
                <a:solidFill>
                  <a:srgbClr val="014067"/>
                </a:solidFill>
              </a:rPr>
              <a:t>LogoutController@perform</a:t>
            </a:r>
            <a:r>
              <a:rPr lang="en-US" sz="1200" dirty="0">
                <a:solidFill>
                  <a:srgbClr val="014067"/>
                </a:solidFill>
              </a:rPr>
              <a:t>')-&gt;name('</a:t>
            </a:r>
            <a:r>
              <a:rPr lang="en-US" sz="1200" dirty="0" err="1">
                <a:solidFill>
                  <a:srgbClr val="014067"/>
                </a:solidFill>
              </a:rPr>
              <a:t>logout.perform</a:t>
            </a:r>
            <a:r>
              <a:rPr lang="en-US" sz="1200" dirty="0">
                <a:solidFill>
                  <a:srgbClr val="014067"/>
                </a:solidFill>
              </a:rPr>
              <a:t>');</a:t>
            </a:r>
          </a:p>
          <a:p>
            <a:r>
              <a:rPr lang="en-US" sz="1200" dirty="0">
                <a:solidFill>
                  <a:srgbClr val="014067"/>
                </a:solidFill>
              </a:rPr>
              <a:t>    });</a:t>
            </a:r>
          </a:p>
          <a:p>
            <a:r>
              <a:rPr lang="en-US" sz="1200" dirty="0">
                <a:solidFill>
                  <a:srgbClr val="014067"/>
                </a:solidFill>
              </a:rPr>
              <a:t>});</a:t>
            </a:r>
          </a:p>
          <a:p>
            <a:endParaRPr lang="en-US" sz="1200" dirty="0">
              <a:solidFill>
                <a:srgbClr val="014067"/>
              </a:solidFill>
            </a:endParaRPr>
          </a:p>
        </p:txBody>
      </p:sp>
      <p:sp>
        <p:nvSpPr>
          <p:cNvPr id="21" name="Title 13">
            <a:extLst>
              <a:ext uri="{FF2B5EF4-FFF2-40B4-BE49-F238E27FC236}">
                <a16:creationId xmlns:a16="http://schemas.microsoft.com/office/drawing/2014/main" id="{F64048FA-1C7E-4BEF-8273-A6490A2211F4}"/>
              </a:ext>
            </a:extLst>
          </p:cNvPr>
          <p:cNvSpPr>
            <a:spLocks noGrp="1"/>
          </p:cNvSpPr>
          <p:nvPr>
            <p:ph type="title"/>
          </p:nvPr>
        </p:nvSpPr>
        <p:spPr>
          <a:xfrm>
            <a:off x="518678" y="133591"/>
            <a:ext cx="8333222" cy="1147969"/>
          </a:xfrm>
        </p:spPr>
        <p:txBody>
          <a:bodyPr/>
          <a:lstStyle/>
          <a:p>
            <a:r>
              <a:rPr lang="en-US" dirty="0" smtClean="0"/>
              <a:t>Routes</a:t>
            </a:r>
            <a:endParaRPr lang="en-US" dirty="0"/>
          </a:p>
        </p:txBody>
      </p:sp>
      <p:pic>
        <p:nvPicPr>
          <p:cNvPr id="6" name="Picture 5"/>
          <p:cNvPicPr>
            <a:picLocks noChangeAspect="1"/>
          </p:cNvPicPr>
          <p:nvPr/>
        </p:nvPicPr>
        <p:blipFill>
          <a:blip r:embed="rId3"/>
          <a:stretch>
            <a:fillRect/>
          </a:stretch>
        </p:blipFill>
        <p:spPr>
          <a:xfrm>
            <a:off x="6921073" y="2176834"/>
            <a:ext cx="4570158" cy="3794360"/>
          </a:xfrm>
          <a:prstGeom prst="rect">
            <a:avLst/>
          </a:prstGeom>
        </p:spPr>
      </p:pic>
    </p:spTree>
    <p:extLst>
      <p:ext uri="{BB962C8B-B14F-4D97-AF65-F5344CB8AC3E}">
        <p14:creationId xmlns:p14="http://schemas.microsoft.com/office/powerpoint/2010/main" val="13409145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283842" y="1987420"/>
            <a:ext cx="4911633" cy="1113227"/>
          </a:xfrm>
        </p:spPr>
        <p:txBody>
          <a:bodyPr>
            <a:normAutofit/>
          </a:bodyPr>
          <a:lstStyle/>
          <a:p>
            <a:r>
              <a:rPr lang="en-US" dirty="0" smtClean="0"/>
              <a:t>Views</a:t>
            </a:r>
            <a:endParaRPr lang="en-US" dirty="0"/>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6283842" y="3100647"/>
            <a:ext cx="4911633" cy="1920241"/>
          </a:xfrm>
        </p:spPr>
        <p:txBody>
          <a:bodyPr>
            <a:normAutofit/>
          </a:bodyPr>
          <a:lstStyle/>
          <a:p>
            <a:pPr marL="342900" indent="-342900">
              <a:buFontTx/>
              <a:buChar char="-"/>
            </a:pPr>
            <a:r>
              <a:rPr lang="en-US" dirty="0" smtClean="0"/>
              <a:t>Registration Controller</a:t>
            </a:r>
          </a:p>
          <a:p>
            <a:pPr marL="342900" indent="-342900">
              <a:buFontTx/>
              <a:buChar char="-"/>
            </a:pPr>
            <a:r>
              <a:rPr lang="en-US" dirty="0" smtClean="0"/>
              <a:t>Login Controller</a:t>
            </a:r>
          </a:p>
          <a:p>
            <a:pPr marL="342900" indent="-342900">
              <a:buFontTx/>
              <a:buChar char="-"/>
            </a:pPr>
            <a:r>
              <a:rPr lang="en-US" dirty="0" smtClean="0"/>
              <a:t>Logout Controller</a:t>
            </a:r>
            <a:endParaRPr lang="en-US" dirty="0"/>
          </a:p>
          <a:p>
            <a:pPr marL="342900" indent="-342900">
              <a:buFontTx/>
              <a:buChar char="-"/>
            </a:pPr>
            <a:r>
              <a:rPr lang="en-US" dirty="0" smtClean="0"/>
              <a:t>Home Controller</a:t>
            </a:r>
            <a:endParaRPr lang="en-US" dirty="0"/>
          </a:p>
          <a:p>
            <a:pPr marL="342900" indent="-342900">
              <a:buFontTx/>
              <a:buChar char="-"/>
            </a:pPr>
            <a:endParaRPr lang="en-US" dirty="0"/>
          </a:p>
        </p:txBody>
      </p:sp>
      <p:pic>
        <p:nvPicPr>
          <p:cNvPr id="15" name="Picture 2" descr="Programming Sites for Technical Writers | Kleine Hassler :: Program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608" y="2664466"/>
            <a:ext cx="3534633" cy="2356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022696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Views</a:t>
            </a:r>
            <a:endParaRPr lang="en-US"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a:t>
            </a:r>
            <a:r>
              <a:rPr lang="en-US" dirty="0"/>
              <a:t>Read</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35</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2"/>
            <a:ext cx="5996422" cy="4091278"/>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sz="1800" dirty="0" err="1" smtClean="0"/>
              <a:t>Ketikan</a:t>
            </a:r>
            <a:r>
              <a:rPr lang="es-ES" sz="1800" dirty="0" smtClean="0"/>
              <a:t> </a:t>
            </a:r>
            <a:r>
              <a:rPr lang="es-ES" sz="1800" dirty="0" err="1" smtClean="0"/>
              <a:t>perintah</a:t>
            </a:r>
            <a:r>
              <a:rPr lang="es-ES" sz="1800" dirty="0" smtClean="0"/>
              <a:t> </a:t>
            </a:r>
            <a:r>
              <a:rPr lang="es-ES" sz="1800" dirty="0" err="1" smtClean="0"/>
              <a:t>berikut</a:t>
            </a:r>
            <a:r>
              <a:rPr lang="es-ES" sz="1800" dirty="0" smtClean="0"/>
              <a:t> </a:t>
            </a:r>
            <a:r>
              <a:rPr lang="es-ES" sz="1800" dirty="0" err="1" smtClean="0"/>
              <a:t>ini</a:t>
            </a:r>
            <a:r>
              <a:rPr lang="es-ES" sz="1800" dirty="0" smtClean="0"/>
              <a:t> di terminal.</a:t>
            </a:r>
          </a:p>
          <a:p>
            <a:pPr marL="457200" indent="-457200">
              <a:buAutoNum type="arabicPeriod"/>
            </a:pPr>
            <a:r>
              <a:rPr lang="es-ES" sz="1800" dirty="0" err="1" smtClean="0"/>
              <a:t>Silahkan</a:t>
            </a:r>
            <a:r>
              <a:rPr lang="es-ES" sz="1800" dirty="0" smtClean="0"/>
              <a:t> </a:t>
            </a:r>
            <a:r>
              <a:rPr lang="es-ES" sz="1800" dirty="0" err="1" smtClean="0"/>
              <a:t>buka</a:t>
            </a:r>
            <a:r>
              <a:rPr lang="es-ES" sz="1800" dirty="0" smtClean="0"/>
              <a:t> folder </a:t>
            </a:r>
            <a:r>
              <a:rPr lang="es-ES" sz="1800" b="1" dirty="0" smtClean="0"/>
              <a:t>app/Http/</a:t>
            </a:r>
            <a:r>
              <a:rPr lang="es-ES" sz="1800" b="1" dirty="0" err="1" smtClean="0"/>
              <a:t>Controllers</a:t>
            </a:r>
            <a:r>
              <a:rPr lang="es-ES" sz="1800" b="1" dirty="0" smtClean="0"/>
              <a:t> </a:t>
            </a:r>
            <a:r>
              <a:rPr lang="es-ES" sz="1800" dirty="0" err="1" smtClean="0"/>
              <a:t>maka</a:t>
            </a:r>
            <a:r>
              <a:rPr lang="es-ES" sz="1800" dirty="0" smtClean="0"/>
              <a:t> </a:t>
            </a:r>
            <a:r>
              <a:rPr lang="es-ES" sz="1800" dirty="0" err="1" smtClean="0"/>
              <a:t>akan</a:t>
            </a:r>
            <a:r>
              <a:rPr lang="es-ES" sz="1800" dirty="0" smtClean="0"/>
              <a:t> </a:t>
            </a:r>
            <a:r>
              <a:rPr lang="es-ES" sz="1800" dirty="0" err="1" smtClean="0"/>
              <a:t>ada</a:t>
            </a:r>
            <a:r>
              <a:rPr lang="es-ES" sz="1800" dirty="0" smtClean="0"/>
              <a:t> </a:t>
            </a:r>
            <a:r>
              <a:rPr lang="es-ES" sz="1800" dirty="0" err="1" smtClean="0"/>
              <a:t>sebuah</a:t>
            </a:r>
            <a:r>
              <a:rPr lang="es-ES" sz="1800" dirty="0" smtClean="0"/>
              <a:t> file </a:t>
            </a:r>
            <a:r>
              <a:rPr lang="es-ES" sz="1800" dirty="0" err="1" smtClean="0"/>
              <a:t>baru</a:t>
            </a:r>
            <a:r>
              <a:rPr lang="es-ES" sz="1800" dirty="0" smtClean="0"/>
              <a:t> </a:t>
            </a:r>
            <a:r>
              <a:rPr lang="es-ES" sz="1800" dirty="0" err="1" smtClean="0"/>
              <a:t>dengan</a:t>
            </a:r>
            <a:r>
              <a:rPr lang="es-ES" sz="1800" dirty="0" smtClean="0"/>
              <a:t> </a:t>
            </a:r>
            <a:r>
              <a:rPr lang="es-ES" sz="1800" dirty="0" err="1" smtClean="0"/>
              <a:t>nama</a:t>
            </a:r>
            <a:r>
              <a:rPr lang="es-ES" sz="1800" dirty="0" smtClean="0"/>
              <a:t> </a:t>
            </a:r>
            <a:r>
              <a:rPr lang="es-ES" sz="1800" b="1" dirty="0" err="1" smtClean="0"/>
              <a:t>ArtikelController.php</a:t>
            </a:r>
            <a:endParaRPr lang="es-ES" sz="1800" b="1" dirty="0"/>
          </a:p>
          <a:p>
            <a:pPr marL="457200" indent="-457200">
              <a:buAutoNum type="arabicPeriod"/>
            </a:pPr>
            <a:endParaRPr lang="es-ES" sz="1800" dirty="0" smtClean="0"/>
          </a:p>
          <a:p>
            <a:endParaRPr lang="es-ES" sz="1800" b="1" dirty="0"/>
          </a:p>
        </p:txBody>
      </p:sp>
      <p:sp>
        <p:nvSpPr>
          <p:cNvPr id="15" name="Text Placeholder 18">
            <a:extLst>
              <a:ext uri="{FF2B5EF4-FFF2-40B4-BE49-F238E27FC236}">
                <a16:creationId xmlns:a16="http://schemas.microsoft.com/office/drawing/2014/main" id="{FAA9D8EA-A7CA-4ED0-94D3-29382CDEBB32}"/>
              </a:ext>
            </a:extLst>
          </p:cNvPr>
          <p:cNvSpPr txBox="1">
            <a:spLocks/>
          </p:cNvSpPr>
          <p:nvPr/>
        </p:nvSpPr>
        <p:spPr>
          <a:xfrm>
            <a:off x="1321073" y="3661170"/>
            <a:ext cx="5291572" cy="78567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s-ES" dirty="0"/>
          </a:p>
        </p:txBody>
      </p:sp>
      <p:sp>
        <p:nvSpPr>
          <p:cNvPr id="12" name="Rectangle 11"/>
          <p:cNvSpPr/>
          <p:nvPr/>
        </p:nvSpPr>
        <p:spPr>
          <a:xfrm>
            <a:off x="6586662" y="1490372"/>
            <a:ext cx="3555088" cy="4081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err="1">
                <a:solidFill>
                  <a:srgbClr val="014067"/>
                </a:solidFill>
              </a:rPr>
              <a:t>php</a:t>
            </a:r>
            <a:r>
              <a:rPr lang="en-US" sz="1050" dirty="0">
                <a:solidFill>
                  <a:srgbClr val="014067"/>
                </a:solidFill>
              </a:rPr>
              <a:t> artisan </a:t>
            </a:r>
            <a:r>
              <a:rPr lang="en-US" sz="1050" dirty="0" err="1">
                <a:solidFill>
                  <a:srgbClr val="014067"/>
                </a:solidFill>
              </a:rPr>
              <a:t>make:controller</a:t>
            </a:r>
            <a:r>
              <a:rPr lang="en-US" sz="1050" dirty="0">
                <a:solidFill>
                  <a:srgbClr val="014067"/>
                </a:solidFill>
              </a:rPr>
              <a:t> </a:t>
            </a:r>
            <a:r>
              <a:rPr lang="en-US" sz="1050" dirty="0" err="1">
                <a:solidFill>
                  <a:srgbClr val="014067"/>
                </a:solidFill>
              </a:rPr>
              <a:t>ArtikelController</a:t>
            </a:r>
            <a:endParaRPr lang="en-US" sz="1050" dirty="0">
              <a:solidFill>
                <a:srgbClr val="014067"/>
              </a:solidFill>
            </a:endParaRPr>
          </a:p>
        </p:txBody>
      </p:sp>
      <p:pic>
        <p:nvPicPr>
          <p:cNvPr id="2" name="Picture 1"/>
          <p:cNvPicPr>
            <a:picLocks noChangeAspect="1"/>
          </p:cNvPicPr>
          <p:nvPr/>
        </p:nvPicPr>
        <p:blipFill>
          <a:blip r:embed="rId3"/>
          <a:stretch>
            <a:fillRect/>
          </a:stretch>
        </p:blipFill>
        <p:spPr>
          <a:xfrm>
            <a:off x="6586662" y="2031853"/>
            <a:ext cx="5282115" cy="370797"/>
          </a:xfrm>
          <a:prstGeom prst="rect">
            <a:avLst/>
          </a:prstGeom>
        </p:spPr>
      </p:pic>
      <p:pic>
        <p:nvPicPr>
          <p:cNvPr id="8" name="Picture 7"/>
          <p:cNvPicPr>
            <a:picLocks noChangeAspect="1"/>
          </p:cNvPicPr>
          <p:nvPr/>
        </p:nvPicPr>
        <p:blipFill>
          <a:blip r:embed="rId4"/>
          <a:stretch>
            <a:fillRect/>
          </a:stretch>
        </p:blipFill>
        <p:spPr>
          <a:xfrm>
            <a:off x="1066297" y="3037050"/>
            <a:ext cx="8868278" cy="2819597"/>
          </a:xfrm>
          <a:prstGeom prst="rect">
            <a:avLst/>
          </a:prstGeom>
        </p:spPr>
      </p:pic>
    </p:spTree>
    <p:extLst>
      <p:ext uri="{BB962C8B-B14F-4D97-AF65-F5344CB8AC3E}">
        <p14:creationId xmlns:p14="http://schemas.microsoft.com/office/powerpoint/2010/main" val="7519083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a:t>
            </a:r>
            <a:r>
              <a:rPr lang="en-US" dirty="0"/>
              <a:t>Read</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36</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791933"/>
            <a:ext cx="7120371" cy="5789842"/>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sv-SE" sz="1800" dirty="0" smtClean="0"/>
              <a:t>Import </a:t>
            </a:r>
            <a:r>
              <a:rPr lang="sv-SE" sz="1800" dirty="0"/>
              <a:t>Model </a:t>
            </a:r>
            <a:r>
              <a:rPr lang="sv-SE" sz="1800" b="1" dirty="0" smtClean="0"/>
              <a:t>Artikel</a:t>
            </a:r>
            <a:r>
              <a:rPr lang="sv-SE" sz="1800" dirty="0" smtClean="0"/>
              <a:t> </a:t>
            </a:r>
            <a:r>
              <a:rPr lang="sv-SE" sz="1800" dirty="0"/>
              <a:t>terlebih dahulu, karena kita akan menggunakan model ini untuk menampilkan data, input data dan yang lain-nya</a:t>
            </a:r>
            <a:r>
              <a:rPr lang="sv-SE" sz="1800" dirty="0" smtClean="0"/>
              <a:t>.</a:t>
            </a:r>
          </a:p>
          <a:p>
            <a:pPr marL="457200" indent="-457200">
              <a:buAutoNum type="arabicPeriod"/>
            </a:pPr>
            <a:r>
              <a:rPr lang="sv-SE" sz="1800" dirty="0"/>
              <a:t>Kemudian kita juga import </a:t>
            </a:r>
            <a:r>
              <a:rPr lang="sv-SE" sz="1800" b="1" dirty="0"/>
              <a:t>Http Request</a:t>
            </a:r>
            <a:r>
              <a:rPr lang="sv-SE" sz="1800" dirty="0"/>
              <a:t> dari Laravel, ini akan kita manfaatkan untuk mendapatkan data request dari sisi client untuk di masukkan di dalam database saat proses input data</a:t>
            </a:r>
            <a:r>
              <a:rPr lang="sv-SE" sz="1800" dirty="0" smtClean="0"/>
              <a:t>.</a:t>
            </a:r>
          </a:p>
          <a:p>
            <a:pPr marL="457200" indent="-457200">
              <a:buAutoNum type="arabicPeriod"/>
            </a:pPr>
            <a:r>
              <a:rPr lang="es-ES" sz="1800" dirty="0"/>
              <a:t>Dan </a:t>
            </a:r>
            <a:r>
              <a:rPr lang="es-ES" sz="1800" dirty="0" err="1"/>
              <a:t>kita</a:t>
            </a:r>
            <a:r>
              <a:rPr lang="es-ES" sz="1800" dirty="0"/>
              <a:t> juga </a:t>
            </a:r>
            <a:r>
              <a:rPr lang="es-ES" sz="1800" dirty="0" err="1"/>
              <a:t>import</a:t>
            </a:r>
            <a:r>
              <a:rPr lang="es-ES" sz="1800" dirty="0"/>
              <a:t> </a:t>
            </a:r>
            <a:r>
              <a:rPr lang="es-ES" sz="1800" b="1" dirty="0" err="1"/>
              <a:t>Facades</a:t>
            </a:r>
            <a:r>
              <a:rPr lang="es-ES" sz="1800" b="1" dirty="0"/>
              <a:t> Storage</a:t>
            </a:r>
            <a:r>
              <a:rPr lang="es-ES" sz="1800" dirty="0"/>
              <a:t> </a:t>
            </a:r>
            <a:r>
              <a:rPr lang="es-ES" sz="1800" dirty="0" err="1"/>
              <a:t>dari</a:t>
            </a:r>
            <a:r>
              <a:rPr lang="es-ES" sz="1800" dirty="0"/>
              <a:t> </a:t>
            </a:r>
            <a:r>
              <a:rPr lang="es-ES" sz="1800" dirty="0" err="1"/>
              <a:t>Laravel</a:t>
            </a:r>
            <a:r>
              <a:rPr lang="es-ES" sz="1800" dirty="0"/>
              <a:t>, </a:t>
            </a:r>
            <a:r>
              <a:rPr lang="es-ES" sz="1800" dirty="0" err="1"/>
              <a:t>ini</a:t>
            </a:r>
            <a:r>
              <a:rPr lang="es-ES" sz="1800" dirty="0"/>
              <a:t> </a:t>
            </a:r>
            <a:r>
              <a:rPr lang="es-ES" sz="1800" dirty="0" err="1"/>
              <a:t>akan</a:t>
            </a:r>
            <a:r>
              <a:rPr lang="es-ES" sz="1800" dirty="0"/>
              <a:t> </a:t>
            </a:r>
            <a:r>
              <a:rPr lang="es-ES" sz="1800" dirty="0" err="1"/>
              <a:t>kita</a:t>
            </a:r>
            <a:r>
              <a:rPr lang="es-ES" sz="1800" dirty="0"/>
              <a:t> </a:t>
            </a:r>
            <a:r>
              <a:rPr lang="es-ES" sz="1800" dirty="0" err="1"/>
              <a:t>manfaatkan</a:t>
            </a:r>
            <a:r>
              <a:rPr lang="es-ES" sz="1800" dirty="0"/>
              <a:t> </a:t>
            </a:r>
            <a:r>
              <a:rPr lang="es-ES" sz="1800" dirty="0" err="1"/>
              <a:t>untuk</a:t>
            </a:r>
            <a:r>
              <a:rPr lang="es-ES" sz="1800" dirty="0"/>
              <a:t> </a:t>
            </a:r>
            <a:r>
              <a:rPr lang="es-ES" sz="1800" dirty="0" err="1"/>
              <a:t>melakukan</a:t>
            </a:r>
            <a:r>
              <a:rPr lang="es-ES" sz="1800" dirty="0"/>
              <a:t> store </a:t>
            </a:r>
            <a:r>
              <a:rPr lang="es-ES" sz="1800" dirty="0" err="1"/>
              <a:t>atau</a:t>
            </a:r>
            <a:r>
              <a:rPr lang="es-ES" sz="1800" dirty="0"/>
              <a:t> </a:t>
            </a:r>
            <a:r>
              <a:rPr lang="es-ES" sz="1800" dirty="0" err="1"/>
              <a:t>upload</a:t>
            </a:r>
            <a:r>
              <a:rPr lang="es-ES" sz="1800" dirty="0"/>
              <a:t> data gambar </a:t>
            </a:r>
            <a:r>
              <a:rPr lang="es-ES" sz="1800" dirty="0" err="1"/>
              <a:t>ke</a:t>
            </a:r>
            <a:r>
              <a:rPr lang="es-ES" sz="1800" dirty="0"/>
              <a:t> </a:t>
            </a:r>
            <a:r>
              <a:rPr lang="es-ES" sz="1800" dirty="0" err="1"/>
              <a:t>dalam</a:t>
            </a:r>
            <a:r>
              <a:rPr lang="es-ES" sz="1800" dirty="0"/>
              <a:t> server</a:t>
            </a:r>
            <a:r>
              <a:rPr lang="es-ES" sz="1800" dirty="0" smtClean="0"/>
              <a:t>.</a:t>
            </a:r>
          </a:p>
          <a:p>
            <a:pPr marL="457200" indent="-457200">
              <a:buAutoNum type="arabicPeriod"/>
            </a:pPr>
            <a:r>
              <a:rPr lang="es-ES" sz="1800" dirty="0" err="1"/>
              <a:t>Kemudian</a:t>
            </a:r>
            <a:r>
              <a:rPr lang="es-ES" sz="1800" dirty="0"/>
              <a:t> </a:t>
            </a:r>
            <a:r>
              <a:rPr lang="es-ES" sz="1800" dirty="0" err="1" smtClean="0"/>
              <a:t>tambahkan</a:t>
            </a:r>
            <a:r>
              <a:rPr lang="es-ES" sz="1800" dirty="0" smtClean="0"/>
              <a:t> </a:t>
            </a:r>
            <a:r>
              <a:rPr lang="es-ES" sz="1800" dirty="0" err="1" smtClean="0"/>
              <a:t>satu</a:t>
            </a:r>
            <a:r>
              <a:rPr lang="es-ES" sz="1800" dirty="0" smtClean="0"/>
              <a:t> </a:t>
            </a:r>
            <a:r>
              <a:rPr lang="es-ES" sz="1800" dirty="0" err="1" smtClean="0"/>
              <a:t>buah</a:t>
            </a:r>
            <a:r>
              <a:rPr lang="es-ES" sz="1800" dirty="0" smtClean="0"/>
              <a:t> </a:t>
            </a:r>
            <a:r>
              <a:rPr lang="es-ES" sz="1800" b="1" dirty="0" err="1" smtClean="0"/>
              <a:t>method</a:t>
            </a:r>
            <a:r>
              <a:rPr lang="es-ES" sz="1800" b="1" dirty="0" smtClean="0"/>
              <a:t>/</a:t>
            </a:r>
            <a:r>
              <a:rPr lang="es-ES" sz="1800" b="1" dirty="0" err="1" smtClean="0"/>
              <a:t>function</a:t>
            </a:r>
            <a:r>
              <a:rPr lang="es-ES" sz="1800" b="1" dirty="0" smtClean="0"/>
              <a:t> </a:t>
            </a:r>
            <a:r>
              <a:rPr lang="es-ES" sz="1800" dirty="0" err="1"/>
              <a:t>baru</a:t>
            </a:r>
            <a:r>
              <a:rPr lang="es-ES" sz="1800" dirty="0"/>
              <a:t> </a:t>
            </a:r>
            <a:r>
              <a:rPr lang="es-ES" sz="1800" dirty="0" err="1"/>
              <a:t>yaitu</a:t>
            </a:r>
            <a:r>
              <a:rPr lang="es-ES" sz="1800" dirty="0"/>
              <a:t> </a:t>
            </a:r>
            <a:r>
              <a:rPr lang="es-ES" sz="1800" b="1" dirty="0" err="1" smtClean="0"/>
              <a:t>index</a:t>
            </a:r>
            <a:r>
              <a:rPr lang="es-ES" sz="1800" b="1" dirty="0" smtClean="0"/>
              <a:t> </a:t>
            </a:r>
            <a:r>
              <a:rPr lang="es-ES" sz="1800" dirty="0" smtClean="0"/>
              <a:t>dan </a:t>
            </a:r>
            <a:r>
              <a:rPr lang="es-ES" sz="1800" dirty="0" err="1" smtClean="0"/>
              <a:t>letakan</a:t>
            </a:r>
            <a:r>
              <a:rPr lang="es-ES" sz="1800" dirty="0" smtClean="0"/>
              <a:t> di </a:t>
            </a:r>
            <a:r>
              <a:rPr lang="es-ES" sz="1800" dirty="0" err="1" smtClean="0"/>
              <a:t>dalam</a:t>
            </a:r>
            <a:r>
              <a:rPr lang="es-ES" sz="1800" dirty="0" smtClean="0"/>
              <a:t> </a:t>
            </a:r>
            <a:r>
              <a:rPr lang="es-ES" sz="1800" dirty="0" err="1" smtClean="0"/>
              <a:t>Class</a:t>
            </a:r>
            <a:r>
              <a:rPr lang="es-ES" sz="1800" dirty="0" smtClean="0"/>
              <a:t> </a:t>
            </a:r>
            <a:r>
              <a:rPr lang="es-ES" sz="1800" b="1" dirty="0" err="1" smtClean="0"/>
              <a:t>ArtikelController</a:t>
            </a:r>
            <a:r>
              <a:rPr lang="es-ES" sz="1800" dirty="0" smtClean="0"/>
              <a:t>, </a:t>
            </a:r>
            <a:r>
              <a:rPr lang="es-ES" sz="1800" dirty="0" err="1"/>
              <a:t>ini</a:t>
            </a:r>
            <a:r>
              <a:rPr lang="es-ES" sz="1800" dirty="0"/>
              <a:t> </a:t>
            </a:r>
            <a:r>
              <a:rPr lang="es-ES" sz="1800" dirty="0" err="1"/>
              <a:t>akan</a:t>
            </a:r>
            <a:r>
              <a:rPr lang="es-ES" sz="1800" dirty="0"/>
              <a:t> </a:t>
            </a:r>
            <a:r>
              <a:rPr lang="es-ES" sz="1800" dirty="0" err="1"/>
              <a:t>kita</a:t>
            </a:r>
            <a:r>
              <a:rPr lang="es-ES" sz="1800" dirty="0"/>
              <a:t> </a:t>
            </a:r>
            <a:r>
              <a:rPr lang="es-ES" sz="1800" dirty="0" err="1"/>
              <a:t>manfaatkan</a:t>
            </a:r>
            <a:r>
              <a:rPr lang="es-ES" sz="1800" dirty="0"/>
              <a:t> </a:t>
            </a:r>
            <a:r>
              <a:rPr lang="es-ES" sz="1800" dirty="0" err="1"/>
              <a:t>untuk</a:t>
            </a:r>
            <a:r>
              <a:rPr lang="es-ES" sz="1800" dirty="0"/>
              <a:t> </a:t>
            </a:r>
            <a:r>
              <a:rPr lang="es-ES" sz="1800" dirty="0" err="1"/>
              <a:t>menampilkan</a:t>
            </a:r>
            <a:r>
              <a:rPr lang="es-ES" sz="1800" dirty="0"/>
              <a:t> data </a:t>
            </a:r>
            <a:r>
              <a:rPr lang="es-ES" sz="1800" dirty="0" err="1" smtClean="0"/>
              <a:t>artikel</a:t>
            </a:r>
            <a:r>
              <a:rPr lang="es-ES" sz="1800" dirty="0" smtClean="0"/>
              <a:t> di </a:t>
            </a:r>
            <a:r>
              <a:rPr lang="es-ES" sz="1800" dirty="0" err="1"/>
              <a:t>dalam</a:t>
            </a:r>
            <a:r>
              <a:rPr lang="es-ES" sz="1800" dirty="0"/>
              <a:t> </a:t>
            </a:r>
            <a:r>
              <a:rPr lang="es-ES" sz="1800" dirty="0" err="1" smtClean="0"/>
              <a:t>project</a:t>
            </a:r>
            <a:r>
              <a:rPr lang="es-ES" sz="1800" dirty="0" smtClean="0"/>
              <a:t>.</a:t>
            </a:r>
            <a:endParaRPr lang="es-ES" sz="1800" dirty="0"/>
          </a:p>
          <a:p>
            <a:endParaRPr lang="es-ES" sz="1800" b="1" dirty="0"/>
          </a:p>
        </p:txBody>
      </p:sp>
      <p:sp>
        <p:nvSpPr>
          <p:cNvPr id="15" name="Text Placeholder 18">
            <a:extLst>
              <a:ext uri="{FF2B5EF4-FFF2-40B4-BE49-F238E27FC236}">
                <a16:creationId xmlns:a16="http://schemas.microsoft.com/office/drawing/2014/main" id="{FAA9D8EA-A7CA-4ED0-94D3-29382CDEBB32}"/>
              </a:ext>
            </a:extLst>
          </p:cNvPr>
          <p:cNvSpPr txBox="1">
            <a:spLocks/>
          </p:cNvSpPr>
          <p:nvPr/>
        </p:nvSpPr>
        <p:spPr>
          <a:xfrm>
            <a:off x="1321073" y="3661170"/>
            <a:ext cx="5291572" cy="78567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s-ES" dirty="0"/>
          </a:p>
        </p:txBody>
      </p:sp>
      <p:sp>
        <p:nvSpPr>
          <p:cNvPr id="20" name="Rectangle 19"/>
          <p:cNvSpPr/>
          <p:nvPr/>
        </p:nvSpPr>
        <p:spPr>
          <a:xfrm>
            <a:off x="7639050" y="1041730"/>
            <a:ext cx="3555088" cy="4081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use </a:t>
            </a:r>
            <a:r>
              <a:rPr lang="en-US" sz="1050" dirty="0" smtClean="0">
                <a:solidFill>
                  <a:srgbClr val="014067"/>
                </a:solidFill>
              </a:rPr>
              <a:t>App\Models\</a:t>
            </a:r>
            <a:r>
              <a:rPr lang="en-US" sz="1050" dirty="0" err="1" smtClean="0">
                <a:solidFill>
                  <a:srgbClr val="014067"/>
                </a:solidFill>
              </a:rPr>
              <a:t>Artikel</a:t>
            </a:r>
            <a:r>
              <a:rPr lang="en-US" sz="1050" dirty="0" smtClean="0">
                <a:solidFill>
                  <a:srgbClr val="014067"/>
                </a:solidFill>
              </a:rPr>
              <a:t>;</a:t>
            </a:r>
            <a:endParaRPr lang="en-US" sz="1050" dirty="0">
              <a:solidFill>
                <a:srgbClr val="014067"/>
              </a:solidFill>
            </a:endParaRPr>
          </a:p>
        </p:txBody>
      </p:sp>
      <p:sp>
        <p:nvSpPr>
          <p:cNvPr id="21" name="Rectangle 20"/>
          <p:cNvSpPr/>
          <p:nvPr/>
        </p:nvSpPr>
        <p:spPr>
          <a:xfrm>
            <a:off x="7639050" y="2107738"/>
            <a:ext cx="3555088" cy="4081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use Illuminate\Http\Request;</a:t>
            </a:r>
          </a:p>
        </p:txBody>
      </p:sp>
      <p:sp>
        <p:nvSpPr>
          <p:cNvPr id="22" name="Rectangle 21"/>
          <p:cNvSpPr/>
          <p:nvPr/>
        </p:nvSpPr>
        <p:spPr>
          <a:xfrm>
            <a:off x="7639050" y="3253064"/>
            <a:ext cx="3555088" cy="4081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use Illuminate\Support\Facades\Storage;</a:t>
            </a:r>
          </a:p>
        </p:txBody>
      </p:sp>
      <p:sp>
        <p:nvSpPr>
          <p:cNvPr id="23" name="Rectangle 22"/>
          <p:cNvSpPr/>
          <p:nvPr/>
        </p:nvSpPr>
        <p:spPr>
          <a:xfrm>
            <a:off x="7639050" y="4400901"/>
            <a:ext cx="3555088" cy="73307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public function index()</a:t>
            </a:r>
          </a:p>
          <a:p>
            <a:r>
              <a:rPr lang="en-US" sz="1050" dirty="0">
                <a:solidFill>
                  <a:srgbClr val="014067"/>
                </a:solidFill>
              </a:rPr>
              <a:t>{</a:t>
            </a:r>
          </a:p>
          <a:p>
            <a:endParaRPr lang="en-US" sz="1050" dirty="0">
              <a:solidFill>
                <a:srgbClr val="014067"/>
              </a:solidFill>
            </a:endParaRPr>
          </a:p>
          <a:p>
            <a:r>
              <a:rPr lang="en-US" sz="1050" dirty="0">
                <a:solidFill>
                  <a:srgbClr val="014067"/>
                </a:solidFill>
              </a:rPr>
              <a:t>}</a:t>
            </a:r>
          </a:p>
        </p:txBody>
      </p:sp>
    </p:spTree>
    <p:extLst>
      <p:ext uri="{BB962C8B-B14F-4D97-AF65-F5344CB8AC3E}">
        <p14:creationId xmlns:p14="http://schemas.microsoft.com/office/powerpoint/2010/main" val="26141758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a:t>
            </a:r>
            <a:r>
              <a:rPr lang="en-US" dirty="0"/>
              <a:t>Read</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37</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791933"/>
            <a:ext cx="7120371" cy="5789842"/>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5"/>
            </a:pPr>
            <a:r>
              <a:rPr lang="es-ES" sz="1500" dirty="0" smtClean="0"/>
              <a:t>Di </a:t>
            </a:r>
            <a:r>
              <a:rPr lang="es-ES" sz="1500" dirty="0" err="1"/>
              <a:t>dalam</a:t>
            </a:r>
            <a:r>
              <a:rPr lang="es-ES" sz="1500" dirty="0"/>
              <a:t> </a:t>
            </a:r>
            <a:r>
              <a:rPr lang="es-ES" sz="1500" b="1" dirty="0" err="1"/>
              <a:t>function</a:t>
            </a:r>
            <a:r>
              <a:rPr lang="es-ES" sz="1500" b="1" dirty="0"/>
              <a:t> </a:t>
            </a:r>
            <a:r>
              <a:rPr lang="es-ES" sz="1500" b="1" dirty="0" err="1"/>
              <a:t>index</a:t>
            </a:r>
            <a:r>
              <a:rPr lang="es-ES" sz="1500" dirty="0"/>
              <a:t> </a:t>
            </a:r>
            <a:r>
              <a:rPr lang="es-ES" sz="1500" dirty="0" err="1"/>
              <a:t>kita</a:t>
            </a:r>
            <a:r>
              <a:rPr lang="es-ES" sz="1500" dirty="0"/>
              <a:t> </a:t>
            </a:r>
            <a:r>
              <a:rPr lang="es-ES" sz="1500" dirty="0" err="1"/>
              <a:t>memanggil</a:t>
            </a:r>
            <a:r>
              <a:rPr lang="es-ES" sz="1500" dirty="0"/>
              <a:t> </a:t>
            </a:r>
            <a:r>
              <a:rPr lang="es-ES" sz="1500" dirty="0" err="1"/>
              <a:t>Model</a:t>
            </a:r>
            <a:r>
              <a:rPr lang="es-ES" sz="1500" dirty="0"/>
              <a:t> </a:t>
            </a:r>
            <a:r>
              <a:rPr lang="es-ES" sz="1500" b="1" dirty="0" err="1" smtClean="0"/>
              <a:t>Artikel</a:t>
            </a:r>
            <a:r>
              <a:rPr lang="es-ES" sz="1500" dirty="0" smtClean="0"/>
              <a:t> </a:t>
            </a:r>
            <a:r>
              <a:rPr lang="es-ES" sz="1500" dirty="0" err="1"/>
              <a:t>kemudian</a:t>
            </a:r>
            <a:r>
              <a:rPr lang="es-ES" sz="1500" dirty="0"/>
              <a:t> </a:t>
            </a:r>
            <a:r>
              <a:rPr lang="es-ES" sz="1500" dirty="0" err="1"/>
              <a:t>mengurutkan</a:t>
            </a:r>
            <a:r>
              <a:rPr lang="es-ES" sz="1500" dirty="0"/>
              <a:t> </a:t>
            </a:r>
            <a:r>
              <a:rPr lang="es-ES" sz="1500" dirty="0" err="1"/>
              <a:t>datanya</a:t>
            </a:r>
            <a:r>
              <a:rPr lang="es-ES" sz="1500" dirty="0"/>
              <a:t> </a:t>
            </a:r>
            <a:r>
              <a:rPr lang="es-ES" sz="1500" dirty="0" err="1"/>
              <a:t>berdasarkan</a:t>
            </a:r>
            <a:r>
              <a:rPr lang="es-ES" sz="1500" dirty="0"/>
              <a:t> </a:t>
            </a:r>
            <a:r>
              <a:rPr lang="es-ES" sz="1500" dirty="0" err="1"/>
              <a:t>terbaru</a:t>
            </a:r>
            <a:r>
              <a:rPr lang="es-ES" sz="1500" dirty="0"/>
              <a:t> </a:t>
            </a:r>
            <a:r>
              <a:rPr lang="es-ES" sz="1500" dirty="0" err="1"/>
              <a:t>dengan</a:t>
            </a:r>
            <a:r>
              <a:rPr lang="es-ES" sz="1500" dirty="0"/>
              <a:t> </a:t>
            </a:r>
            <a:r>
              <a:rPr lang="es-ES" sz="1500" dirty="0" err="1"/>
              <a:t>method</a:t>
            </a:r>
            <a:r>
              <a:rPr lang="es-ES" sz="1500" dirty="0"/>
              <a:t> </a:t>
            </a:r>
            <a:r>
              <a:rPr lang="es-ES" sz="1500" b="1" dirty="0" err="1"/>
              <a:t>latest</a:t>
            </a:r>
            <a:r>
              <a:rPr lang="es-ES" sz="1500" b="1" dirty="0"/>
              <a:t>()</a:t>
            </a:r>
            <a:r>
              <a:rPr lang="es-ES" sz="1500" dirty="0"/>
              <a:t> dan </a:t>
            </a:r>
            <a:r>
              <a:rPr lang="es-ES" sz="1500" dirty="0" err="1"/>
              <a:t>membatasi</a:t>
            </a:r>
            <a:r>
              <a:rPr lang="es-ES" sz="1500" dirty="0"/>
              <a:t> data yang </a:t>
            </a:r>
            <a:r>
              <a:rPr lang="es-ES" sz="1500" dirty="0" err="1"/>
              <a:t>ditampilkan</a:t>
            </a:r>
            <a:r>
              <a:rPr lang="es-ES" sz="1500" dirty="0"/>
              <a:t> </a:t>
            </a:r>
            <a:r>
              <a:rPr lang="es-ES" sz="1500" dirty="0" err="1"/>
              <a:t>sejumlah</a:t>
            </a:r>
            <a:r>
              <a:rPr lang="es-ES" sz="1500" dirty="0"/>
              <a:t> 10 data </a:t>
            </a:r>
            <a:r>
              <a:rPr lang="es-ES" sz="1500" dirty="0" err="1"/>
              <a:t>perhalaman</a:t>
            </a:r>
            <a:r>
              <a:rPr lang="es-ES" sz="1500" dirty="0" smtClean="0"/>
              <a:t>.</a:t>
            </a:r>
          </a:p>
          <a:p>
            <a:pPr marL="457200" indent="-457200">
              <a:buAutoNum type="arabicPeriod" startAt="5"/>
            </a:pPr>
            <a:r>
              <a:rPr lang="es-ES" sz="1500" dirty="0" err="1"/>
              <a:t>Setelah</a:t>
            </a:r>
            <a:r>
              <a:rPr lang="es-ES" sz="1500" dirty="0"/>
              <a:t> </a:t>
            </a:r>
            <a:r>
              <a:rPr lang="es-ES" sz="1500" dirty="0" err="1"/>
              <a:t>itu</a:t>
            </a:r>
            <a:r>
              <a:rPr lang="es-ES" sz="1500" dirty="0"/>
              <a:t> </a:t>
            </a:r>
            <a:r>
              <a:rPr lang="es-ES" sz="1500" dirty="0" err="1"/>
              <a:t>kita</a:t>
            </a:r>
            <a:r>
              <a:rPr lang="es-ES" sz="1500" dirty="0"/>
              <a:t> </a:t>
            </a:r>
            <a:r>
              <a:rPr lang="es-ES" sz="1500" dirty="0" err="1"/>
              <a:t>memanggil</a:t>
            </a:r>
            <a:r>
              <a:rPr lang="es-ES" sz="1500" dirty="0"/>
              <a:t> </a:t>
            </a:r>
            <a:r>
              <a:rPr lang="es-ES" sz="1500" dirty="0" err="1"/>
              <a:t>sebuah</a:t>
            </a:r>
            <a:r>
              <a:rPr lang="es-ES" sz="1500" dirty="0"/>
              <a:t> </a:t>
            </a:r>
            <a:r>
              <a:rPr lang="es-ES" sz="1500" b="1" dirty="0" err="1"/>
              <a:t>view</a:t>
            </a:r>
            <a:r>
              <a:rPr lang="es-ES" sz="1500" dirty="0"/>
              <a:t> </a:t>
            </a:r>
            <a:r>
              <a:rPr lang="es-ES" sz="1500" dirty="0" err="1"/>
              <a:t>dengan</a:t>
            </a:r>
            <a:r>
              <a:rPr lang="es-ES" sz="1500" dirty="0"/>
              <a:t> </a:t>
            </a:r>
            <a:r>
              <a:rPr lang="es-ES" sz="1500" dirty="0" err="1"/>
              <a:t>nama</a:t>
            </a:r>
            <a:r>
              <a:rPr lang="es-ES" sz="1500" dirty="0"/>
              <a:t> </a:t>
            </a:r>
            <a:r>
              <a:rPr lang="es-ES" sz="1500" b="1" dirty="0" err="1"/>
              <a:t>index.blade.php</a:t>
            </a:r>
            <a:r>
              <a:rPr lang="es-ES" sz="1500" dirty="0"/>
              <a:t> di </a:t>
            </a:r>
            <a:r>
              <a:rPr lang="es-ES" sz="1500" dirty="0" err="1"/>
              <a:t>dalam</a:t>
            </a:r>
            <a:r>
              <a:rPr lang="es-ES" sz="1500" dirty="0"/>
              <a:t> folder </a:t>
            </a:r>
            <a:r>
              <a:rPr lang="es-ES" sz="1500" dirty="0" err="1" smtClean="0"/>
              <a:t>artikel</a:t>
            </a:r>
            <a:r>
              <a:rPr lang="es-ES" sz="1500" dirty="0" smtClean="0"/>
              <a:t> </a:t>
            </a:r>
            <a:r>
              <a:rPr lang="es-ES" sz="1500" dirty="0"/>
              <a:t>yang mana folder </a:t>
            </a:r>
            <a:r>
              <a:rPr lang="es-ES" sz="1500" dirty="0" err="1"/>
              <a:t>tersebut</a:t>
            </a:r>
            <a:r>
              <a:rPr lang="es-ES" sz="1500" dirty="0"/>
              <a:t> </a:t>
            </a:r>
            <a:r>
              <a:rPr lang="es-ES" sz="1500" dirty="0" err="1"/>
              <a:t>berada</a:t>
            </a:r>
            <a:r>
              <a:rPr lang="es-ES" sz="1500" dirty="0"/>
              <a:t> di </a:t>
            </a:r>
            <a:r>
              <a:rPr lang="es-ES" sz="1500" dirty="0" err="1"/>
              <a:t>dalam</a:t>
            </a:r>
            <a:r>
              <a:rPr lang="es-ES" sz="1500" dirty="0"/>
              <a:t> folder </a:t>
            </a:r>
            <a:r>
              <a:rPr lang="es-ES" sz="1500" b="1" dirty="0" err="1"/>
              <a:t>resources</a:t>
            </a:r>
            <a:r>
              <a:rPr lang="es-ES" sz="1500" b="1" dirty="0"/>
              <a:t>/</a:t>
            </a:r>
            <a:r>
              <a:rPr lang="es-ES" sz="1500" b="1" dirty="0" err="1"/>
              <a:t>views</a:t>
            </a:r>
            <a:r>
              <a:rPr lang="es-ES" sz="1500" b="1" dirty="0"/>
              <a:t>/</a:t>
            </a:r>
            <a:r>
              <a:rPr lang="es-ES" sz="1500" dirty="0"/>
              <a:t>. Dan </a:t>
            </a:r>
            <a:r>
              <a:rPr lang="es-ES" sz="1500" dirty="0" err="1" smtClean="0"/>
              <a:t>kita</a:t>
            </a:r>
            <a:r>
              <a:rPr lang="es-ES" sz="1500" dirty="0" smtClean="0"/>
              <a:t> </a:t>
            </a:r>
            <a:r>
              <a:rPr lang="es-ES" sz="1500" dirty="0" err="1" smtClean="0"/>
              <a:t>akan</a:t>
            </a:r>
            <a:r>
              <a:rPr lang="es-ES" sz="1500" dirty="0" smtClean="0"/>
              <a:t> </a:t>
            </a:r>
            <a:r>
              <a:rPr lang="es-ES" sz="1500" dirty="0" err="1" smtClean="0"/>
              <a:t>menggunakan</a:t>
            </a:r>
            <a:r>
              <a:rPr lang="es-ES" sz="1500" dirty="0" smtClean="0"/>
              <a:t> </a:t>
            </a:r>
            <a:r>
              <a:rPr lang="es-ES" sz="1500" dirty="0" err="1" smtClean="0"/>
              <a:t>sebuah</a:t>
            </a:r>
            <a:r>
              <a:rPr lang="es-ES" sz="1500" dirty="0" smtClean="0"/>
              <a:t> </a:t>
            </a:r>
            <a:r>
              <a:rPr lang="es-ES" sz="1500" b="1" dirty="0" err="1" smtClean="0"/>
              <a:t>helper</a:t>
            </a:r>
            <a:r>
              <a:rPr lang="es-ES" sz="1500" b="1" dirty="0" smtClean="0"/>
              <a:t> compact </a:t>
            </a:r>
            <a:r>
              <a:rPr lang="es-ES" sz="1500" dirty="0" smtClean="0"/>
              <a:t>yang </a:t>
            </a:r>
            <a:r>
              <a:rPr lang="es-ES" sz="1500" dirty="0" err="1" smtClean="0"/>
              <a:t>berfungsi</a:t>
            </a:r>
            <a:r>
              <a:rPr lang="es-ES" sz="1500" dirty="0" smtClean="0"/>
              <a:t> </a:t>
            </a:r>
            <a:r>
              <a:rPr lang="es-ES" sz="1500" dirty="0" err="1" smtClean="0"/>
              <a:t>untuk</a:t>
            </a:r>
            <a:r>
              <a:rPr lang="es-ES" sz="1500" dirty="0" smtClean="0"/>
              <a:t> </a:t>
            </a:r>
            <a:r>
              <a:rPr lang="es-ES" sz="1500" dirty="0" err="1" smtClean="0"/>
              <a:t>melakukan</a:t>
            </a:r>
            <a:r>
              <a:rPr lang="es-ES" sz="1500" dirty="0" smtClean="0"/>
              <a:t> </a:t>
            </a:r>
            <a:r>
              <a:rPr lang="es-ES" sz="1500" b="1" dirty="0" err="1" smtClean="0"/>
              <a:t>passing</a:t>
            </a:r>
            <a:r>
              <a:rPr lang="es-ES" sz="1500" dirty="0" smtClean="0"/>
              <a:t> data </a:t>
            </a:r>
            <a:r>
              <a:rPr lang="es-ES" sz="1500" dirty="0" err="1" smtClean="0"/>
              <a:t>dari</a:t>
            </a:r>
            <a:r>
              <a:rPr lang="es-ES" sz="1500" dirty="0" smtClean="0"/>
              <a:t> </a:t>
            </a:r>
            <a:r>
              <a:rPr lang="es-ES" sz="1500" dirty="0" err="1" smtClean="0"/>
              <a:t>controller</a:t>
            </a:r>
            <a:r>
              <a:rPr lang="es-ES" sz="1500" dirty="0" smtClean="0"/>
              <a:t> </a:t>
            </a:r>
            <a:r>
              <a:rPr lang="es-ES" sz="1500" dirty="0" err="1" smtClean="0"/>
              <a:t>ke</a:t>
            </a:r>
            <a:r>
              <a:rPr lang="es-ES" sz="1500" dirty="0" smtClean="0"/>
              <a:t> </a:t>
            </a:r>
            <a:r>
              <a:rPr lang="es-ES" sz="1500" b="1" dirty="0" err="1" smtClean="0"/>
              <a:t>view</a:t>
            </a:r>
            <a:r>
              <a:rPr lang="es-ES" sz="1500" dirty="0" smtClean="0"/>
              <a:t>.</a:t>
            </a:r>
          </a:p>
          <a:p>
            <a:pPr marL="457200" indent="-457200">
              <a:buAutoNum type="arabicPeriod" startAt="5"/>
            </a:pPr>
            <a:r>
              <a:rPr lang="es-ES" sz="1500" dirty="0" err="1" smtClean="0"/>
              <a:t>Untuk</a:t>
            </a:r>
            <a:r>
              <a:rPr lang="es-ES" sz="1500" dirty="0" smtClean="0"/>
              <a:t> sementara </a:t>
            </a:r>
            <a:r>
              <a:rPr lang="es-ES" sz="1500" dirty="0" err="1" smtClean="0"/>
              <a:t>tampilan</a:t>
            </a:r>
            <a:r>
              <a:rPr lang="es-ES" sz="1500" dirty="0" smtClean="0"/>
              <a:t> </a:t>
            </a:r>
            <a:r>
              <a:rPr lang="es-ES" sz="1500" dirty="0" err="1" smtClean="0"/>
              <a:t>nya</a:t>
            </a:r>
            <a:r>
              <a:rPr lang="es-ES" sz="1500" dirty="0" smtClean="0"/>
              <a:t> </a:t>
            </a:r>
            <a:r>
              <a:rPr lang="es-ES" sz="1500" dirty="0" err="1" smtClean="0"/>
              <a:t>akan</a:t>
            </a:r>
            <a:r>
              <a:rPr lang="es-ES" sz="1500" dirty="0" smtClean="0"/>
              <a:t> </a:t>
            </a:r>
            <a:r>
              <a:rPr lang="es-ES" sz="1500" dirty="0" err="1" smtClean="0"/>
              <a:t>seperti</a:t>
            </a:r>
            <a:r>
              <a:rPr lang="es-ES" sz="1500" dirty="0"/>
              <a:t/>
            </a:r>
            <a:br>
              <a:rPr lang="es-ES" sz="1500" dirty="0"/>
            </a:br>
            <a:r>
              <a:rPr lang="es-ES" sz="1500" dirty="0" smtClean="0"/>
              <a:t>gambar </a:t>
            </a:r>
            <a:r>
              <a:rPr lang="es-ES" sz="1500" dirty="0" err="1" smtClean="0"/>
              <a:t>disamping</a:t>
            </a:r>
            <a:r>
              <a:rPr lang="es-ES" sz="1500" dirty="0" smtClean="0"/>
              <a:t> </a:t>
            </a:r>
            <a:r>
              <a:rPr lang="es-ES" sz="1500" dirty="0" err="1" smtClean="0"/>
              <a:t>ini</a:t>
            </a:r>
            <a:endParaRPr lang="es-ES" sz="1500" dirty="0" smtClean="0"/>
          </a:p>
          <a:p>
            <a:endParaRPr lang="es-ES" sz="1500" b="1" dirty="0"/>
          </a:p>
        </p:txBody>
      </p:sp>
      <p:sp>
        <p:nvSpPr>
          <p:cNvPr id="15" name="Text Placeholder 18">
            <a:extLst>
              <a:ext uri="{FF2B5EF4-FFF2-40B4-BE49-F238E27FC236}">
                <a16:creationId xmlns:a16="http://schemas.microsoft.com/office/drawing/2014/main" id="{FAA9D8EA-A7CA-4ED0-94D3-29382CDEBB32}"/>
              </a:ext>
            </a:extLst>
          </p:cNvPr>
          <p:cNvSpPr txBox="1">
            <a:spLocks/>
          </p:cNvSpPr>
          <p:nvPr/>
        </p:nvSpPr>
        <p:spPr>
          <a:xfrm>
            <a:off x="1321073" y="3661170"/>
            <a:ext cx="5291572" cy="78567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s-ES" dirty="0"/>
          </a:p>
        </p:txBody>
      </p:sp>
      <p:sp>
        <p:nvSpPr>
          <p:cNvPr id="24" name="Rectangle 23"/>
          <p:cNvSpPr/>
          <p:nvPr/>
        </p:nvSpPr>
        <p:spPr>
          <a:xfrm>
            <a:off x="7639050" y="901428"/>
            <a:ext cx="3555088" cy="73023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public function index()</a:t>
            </a:r>
          </a:p>
          <a:p>
            <a:r>
              <a:rPr lang="en-US" sz="1050" dirty="0">
                <a:solidFill>
                  <a:srgbClr val="014067"/>
                </a:solidFill>
              </a:rPr>
              <a:t>{</a:t>
            </a:r>
          </a:p>
          <a:p>
            <a:r>
              <a:rPr lang="en-US" sz="1050" dirty="0">
                <a:solidFill>
                  <a:srgbClr val="014067"/>
                </a:solidFill>
              </a:rPr>
              <a:t>    </a:t>
            </a:r>
            <a:r>
              <a:rPr lang="en-US" sz="1050" dirty="0" smtClean="0">
                <a:solidFill>
                  <a:srgbClr val="014067"/>
                </a:solidFill>
              </a:rPr>
              <a:t>$</a:t>
            </a:r>
            <a:r>
              <a:rPr lang="en-US" sz="1050" dirty="0" err="1" smtClean="0">
                <a:solidFill>
                  <a:srgbClr val="014067"/>
                </a:solidFill>
              </a:rPr>
              <a:t>artikels</a:t>
            </a:r>
            <a:r>
              <a:rPr lang="en-US" sz="1050" dirty="0" smtClean="0">
                <a:solidFill>
                  <a:srgbClr val="014067"/>
                </a:solidFill>
              </a:rPr>
              <a:t> </a:t>
            </a:r>
            <a:r>
              <a:rPr lang="en-US" sz="1050" dirty="0">
                <a:solidFill>
                  <a:srgbClr val="014067"/>
                </a:solidFill>
              </a:rPr>
              <a:t>= </a:t>
            </a:r>
            <a:r>
              <a:rPr lang="en-US" sz="1050" dirty="0" err="1" smtClean="0">
                <a:solidFill>
                  <a:srgbClr val="014067"/>
                </a:solidFill>
              </a:rPr>
              <a:t>Artikel</a:t>
            </a:r>
            <a:r>
              <a:rPr lang="en-US" sz="1050" dirty="0" smtClean="0">
                <a:solidFill>
                  <a:srgbClr val="014067"/>
                </a:solidFill>
              </a:rPr>
              <a:t>::</a:t>
            </a:r>
            <a:r>
              <a:rPr lang="en-US" sz="1050" dirty="0">
                <a:solidFill>
                  <a:srgbClr val="014067"/>
                </a:solidFill>
              </a:rPr>
              <a:t>latest()-&gt;paginate(10);</a:t>
            </a:r>
          </a:p>
          <a:p>
            <a:r>
              <a:rPr lang="en-US" sz="1050" dirty="0">
                <a:solidFill>
                  <a:srgbClr val="014067"/>
                </a:solidFill>
              </a:rPr>
              <a:t>}</a:t>
            </a:r>
          </a:p>
        </p:txBody>
      </p:sp>
      <p:sp>
        <p:nvSpPr>
          <p:cNvPr id="25" name="Rectangle 24"/>
          <p:cNvSpPr/>
          <p:nvPr/>
        </p:nvSpPr>
        <p:spPr>
          <a:xfrm>
            <a:off x="7639050" y="1874352"/>
            <a:ext cx="3555088" cy="93603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public function index()</a:t>
            </a:r>
          </a:p>
          <a:p>
            <a:r>
              <a:rPr lang="en-US" sz="1050" dirty="0">
                <a:solidFill>
                  <a:srgbClr val="014067"/>
                </a:solidFill>
              </a:rPr>
              <a:t>{</a:t>
            </a:r>
          </a:p>
          <a:p>
            <a:r>
              <a:rPr lang="en-US" sz="1050" dirty="0">
                <a:solidFill>
                  <a:srgbClr val="014067"/>
                </a:solidFill>
              </a:rPr>
              <a:t>    </a:t>
            </a:r>
            <a:r>
              <a:rPr lang="en-US" sz="1050" dirty="0" smtClean="0">
                <a:solidFill>
                  <a:srgbClr val="014067"/>
                </a:solidFill>
              </a:rPr>
              <a:t>$</a:t>
            </a:r>
            <a:r>
              <a:rPr lang="en-US" sz="1050" dirty="0" err="1" smtClean="0">
                <a:solidFill>
                  <a:srgbClr val="014067"/>
                </a:solidFill>
              </a:rPr>
              <a:t>artikels</a:t>
            </a:r>
            <a:r>
              <a:rPr lang="en-US" sz="1050" dirty="0" smtClean="0">
                <a:solidFill>
                  <a:srgbClr val="014067"/>
                </a:solidFill>
              </a:rPr>
              <a:t> </a:t>
            </a:r>
            <a:r>
              <a:rPr lang="en-US" sz="1050" dirty="0">
                <a:solidFill>
                  <a:srgbClr val="014067"/>
                </a:solidFill>
              </a:rPr>
              <a:t>= </a:t>
            </a:r>
            <a:r>
              <a:rPr lang="en-US" sz="1050" dirty="0" err="1" smtClean="0">
                <a:solidFill>
                  <a:srgbClr val="014067"/>
                </a:solidFill>
              </a:rPr>
              <a:t>Artikel</a:t>
            </a:r>
            <a:r>
              <a:rPr lang="en-US" sz="1050" dirty="0" smtClean="0">
                <a:solidFill>
                  <a:srgbClr val="014067"/>
                </a:solidFill>
              </a:rPr>
              <a:t>::</a:t>
            </a:r>
            <a:r>
              <a:rPr lang="en-US" sz="1050" dirty="0">
                <a:solidFill>
                  <a:srgbClr val="014067"/>
                </a:solidFill>
              </a:rPr>
              <a:t>latest()-&gt;paginate(10</a:t>
            </a:r>
            <a:r>
              <a:rPr lang="en-US" sz="1050" dirty="0" smtClean="0">
                <a:solidFill>
                  <a:srgbClr val="014067"/>
                </a:solidFill>
              </a:rPr>
              <a:t>);</a:t>
            </a:r>
          </a:p>
          <a:p>
            <a:r>
              <a:rPr lang="en-US" sz="1050" dirty="0">
                <a:solidFill>
                  <a:srgbClr val="014067"/>
                </a:solidFill>
              </a:rPr>
              <a:t>    return view</a:t>
            </a:r>
            <a:r>
              <a:rPr lang="en-US" sz="1050" dirty="0" smtClean="0">
                <a:solidFill>
                  <a:srgbClr val="014067"/>
                </a:solidFill>
              </a:rPr>
              <a:t>(‘</a:t>
            </a:r>
            <a:r>
              <a:rPr lang="en-US" sz="1050" dirty="0" err="1" smtClean="0">
                <a:solidFill>
                  <a:srgbClr val="014067"/>
                </a:solidFill>
              </a:rPr>
              <a:t>artikel.index</a:t>
            </a:r>
            <a:r>
              <a:rPr lang="en-US" sz="1050" dirty="0">
                <a:solidFill>
                  <a:srgbClr val="014067"/>
                </a:solidFill>
              </a:rPr>
              <a:t>', </a:t>
            </a:r>
            <a:r>
              <a:rPr lang="en-US" sz="1050" dirty="0" smtClean="0">
                <a:solidFill>
                  <a:srgbClr val="014067"/>
                </a:solidFill>
              </a:rPr>
              <a:t>compact(</a:t>
            </a:r>
            <a:r>
              <a:rPr lang="en-US" sz="1050" dirty="0" err="1" smtClean="0">
                <a:solidFill>
                  <a:srgbClr val="014067"/>
                </a:solidFill>
              </a:rPr>
              <a:t>artikels</a:t>
            </a:r>
            <a:r>
              <a:rPr lang="en-US" sz="1050" dirty="0" smtClean="0">
                <a:solidFill>
                  <a:srgbClr val="014067"/>
                </a:solidFill>
              </a:rPr>
              <a:t>'));</a:t>
            </a:r>
            <a:endParaRPr lang="en-US" sz="1050" dirty="0">
              <a:solidFill>
                <a:srgbClr val="014067"/>
              </a:solidFill>
            </a:endParaRPr>
          </a:p>
          <a:p>
            <a:r>
              <a:rPr lang="en-US" sz="1050" dirty="0">
                <a:solidFill>
                  <a:srgbClr val="014067"/>
                </a:solidFill>
              </a:rPr>
              <a:t>}</a:t>
            </a:r>
          </a:p>
        </p:txBody>
      </p:sp>
      <p:pic>
        <p:nvPicPr>
          <p:cNvPr id="2" name="Picture 1"/>
          <p:cNvPicPr>
            <a:picLocks noChangeAspect="1"/>
          </p:cNvPicPr>
          <p:nvPr/>
        </p:nvPicPr>
        <p:blipFill>
          <a:blip r:embed="rId3"/>
          <a:stretch>
            <a:fillRect/>
          </a:stretch>
        </p:blipFill>
        <p:spPr>
          <a:xfrm>
            <a:off x="6207020" y="2923569"/>
            <a:ext cx="5398511" cy="3545022"/>
          </a:xfrm>
          <a:prstGeom prst="rect">
            <a:avLst/>
          </a:prstGeom>
        </p:spPr>
      </p:pic>
    </p:spTree>
    <p:extLst>
      <p:ext uri="{BB962C8B-B14F-4D97-AF65-F5344CB8AC3E}">
        <p14:creationId xmlns:p14="http://schemas.microsoft.com/office/powerpoint/2010/main" val="31495657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Create Route</a:t>
            </a:r>
            <a:endParaRPr lang="en-US"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a:t>
            </a:r>
            <a:r>
              <a:rPr lang="en-US" dirty="0"/>
              <a:t>Read</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38</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3"/>
            <a:ext cx="11473296" cy="4710402"/>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sz="1800" dirty="0" smtClean="0"/>
              <a:t>Pada </a:t>
            </a:r>
            <a:r>
              <a:rPr lang="es-ES" sz="1800" b="1" dirty="0" err="1" smtClean="0"/>
              <a:t>Laravel</a:t>
            </a:r>
            <a:r>
              <a:rPr lang="es-ES" sz="1800" b="1" dirty="0" smtClean="0"/>
              <a:t> 8</a:t>
            </a:r>
            <a:r>
              <a:rPr lang="es-ES" sz="1800" dirty="0" smtClean="0"/>
              <a:t>, </a:t>
            </a:r>
            <a:r>
              <a:rPr lang="es-ES" sz="1800" dirty="0" err="1" smtClean="0"/>
              <a:t>kita</a:t>
            </a:r>
            <a:r>
              <a:rPr lang="es-ES" sz="1800" dirty="0" smtClean="0"/>
              <a:t> </a:t>
            </a:r>
            <a:r>
              <a:rPr lang="es-ES" sz="1800" dirty="0" err="1" smtClean="0"/>
              <a:t>harus</a:t>
            </a:r>
            <a:r>
              <a:rPr lang="es-ES" sz="1800" dirty="0" smtClean="0"/>
              <a:t> </a:t>
            </a:r>
            <a:r>
              <a:rPr lang="es-ES" sz="1800" dirty="0" err="1" smtClean="0"/>
              <a:t>memanggil</a:t>
            </a:r>
            <a:r>
              <a:rPr lang="es-ES" sz="1800" dirty="0" smtClean="0"/>
              <a:t> </a:t>
            </a:r>
            <a:r>
              <a:rPr lang="es-ES" sz="1800" b="1" dirty="0" err="1" smtClean="0"/>
              <a:t>namespace</a:t>
            </a:r>
            <a:r>
              <a:rPr lang="es-ES" sz="1800" b="1" dirty="0" smtClean="0"/>
              <a:t> </a:t>
            </a:r>
            <a:r>
              <a:rPr lang="es-ES" sz="1800" dirty="0" smtClean="0"/>
              <a:t>pada </a:t>
            </a:r>
            <a:r>
              <a:rPr lang="es-ES" sz="1800" dirty="0" err="1" smtClean="0"/>
              <a:t>controller</a:t>
            </a:r>
            <a:r>
              <a:rPr lang="es-ES" sz="1800" dirty="0" smtClean="0"/>
              <a:t> secara manual, </a:t>
            </a:r>
            <a:r>
              <a:rPr lang="es-ES" sz="1800" dirty="0" err="1" smtClean="0"/>
              <a:t>sehinggal</a:t>
            </a:r>
            <a:r>
              <a:rPr lang="es-ES" sz="1800" dirty="0" smtClean="0"/>
              <a:t> pada </a:t>
            </a:r>
            <a:r>
              <a:rPr lang="es-ES" sz="1800" b="1" dirty="0" err="1" smtClean="0"/>
              <a:t>routes</a:t>
            </a:r>
            <a:r>
              <a:rPr lang="es-ES" sz="1800" b="1" dirty="0" smtClean="0"/>
              <a:t>/</a:t>
            </a:r>
            <a:r>
              <a:rPr lang="es-ES" sz="1800" b="1" dirty="0" err="1" smtClean="0"/>
              <a:t>web.php</a:t>
            </a:r>
            <a:r>
              <a:rPr lang="es-ES" sz="1800" b="1" dirty="0" smtClean="0"/>
              <a:t> </a:t>
            </a:r>
            <a:r>
              <a:rPr lang="es-ES" sz="1800" dirty="0" err="1" smtClean="0"/>
              <a:t>tambahkan</a:t>
            </a:r>
            <a:r>
              <a:rPr lang="es-ES" sz="1800" dirty="0" smtClean="0"/>
              <a:t> </a:t>
            </a:r>
            <a:r>
              <a:rPr lang="es-ES" sz="1800" dirty="0" err="1" smtClean="0"/>
              <a:t>code</a:t>
            </a:r>
            <a:r>
              <a:rPr lang="es-ES" sz="1800" dirty="0" smtClean="0"/>
              <a:t> </a:t>
            </a:r>
            <a:r>
              <a:rPr lang="es-ES" sz="1800" dirty="0" err="1" smtClean="0"/>
              <a:t>dibawah</a:t>
            </a:r>
            <a:r>
              <a:rPr lang="es-ES" sz="1800" dirty="0" smtClean="0"/>
              <a:t> </a:t>
            </a:r>
            <a:r>
              <a:rPr lang="es-ES" sz="1800" dirty="0" err="1" smtClean="0"/>
              <a:t>ini</a:t>
            </a:r>
            <a:endParaRPr lang="es-ES" sz="1800" dirty="0" smtClean="0"/>
          </a:p>
          <a:p>
            <a:pPr marL="457200" indent="-457200">
              <a:buAutoNum type="arabicPeriod"/>
            </a:pPr>
            <a:endParaRPr lang="es-ES" sz="1800" b="1" dirty="0" smtClean="0"/>
          </a:p>
          <a:p>
            <a:pPr marL="457200" indent="-457200">
              <a:buFont typeface="Arial" panose="020B0604020202020204" pitchFamily="34" charset="0"/>
              <a:buAutoNum type="arabicPeriod"/>
            </a:pPr>
            <a:r>
              <a:rPr lang="es-ES" sz="1800" dirty="0" err="1" smtClean="0"/>
              <a:t>Jika</a:t>
            </a:r>
            <a:r>
              <a:rPr lang="es-ES" sz="1800" dirty="0"/>
              <a:t> </a:t>
            </a:r>
            <a:r>
              <a:rPr lang="es-ES" sz="1800" dirty="0" err="1" smtClean="0"/>
              <a:t>namespace</a:t>
            </a:r>
            <a:r>
              <a:rPr lang="es-ES" sz="1800" dirty="0" smtClean="0"/>
              <a:t> </a:t>
            </a:r>
            <a:r>
              <a:rPr lang="es-ES" sz="1800" dirty="0" err="1" smtClean="0"/>
              <a:t>nya</a:t>
            </a:r>
            <a:r>
              <a:rPr lang="es-ES" sz="1800" dirty="0" smtClean="0"/>
              <a:t> </a:t>
            </a:r>
            <a:r>
              <a:rPr lang="es-ES" sz="1800" dirty="0" err="1" smtClean="0"/>
              <a:t>sudah</a:t>
            </a:r>
            <a:r>
              <a:rPr lang="es-ES" sz="1800" dirty="0" smtClean="0"/>
              <a:t> </a:t>
            </a:r>
            <a:r>
              <a:rPr lang="es-ES" sz="1800" dirty="0" err="1" smtClean="0"/>
              <a:t>dipanggil</a:t>
            </a:r>
            <a:r>
              <a:rPr lang="es-ES" sz="1800" dirty="0" smtClean="0"/>
              <a:t>, </a:t>
            </a:r>
            <a:r>
              <a:rPr lang="es-ES" sz="1800" dirty="0" err="1" smtClean="0"/>
              <a:t>kita</a:t>
            </a:r>
            <a:r>
              <a:rPr lang="es-ES" sz="1800" dirty="0" smtClean="0"/>
              <a:t> </a:t>
            </a:r>
            <a:r>
              <a:rPr lang="es-ES" sz="1800" dirty="0" err="1" smtClean="0"/>
              <a:t>dapat</a:t>
            </a:r>
            <a:r>
              <a:rPr lang="es-ES" sz="1800" dirty="0" smtClean="0"/>
              <a:t> </a:t>
            </a:r>
            <a:r>
              <a:rPr lang="es-ES" sz="1800" dirty="0" err="1" smtClean="0"/>
              <a:t>mendifinisikan</a:t>
            </a:r>
            <a:r>
              <a:rPr lang="es-ES" sz="1800" dirty="0" smtClean="0"/>
              <a:t> </a:t>
            </a:r>
            <a:r>
              <a:rPr lang="es-ES" sz="1800" dirty="0" err="1" smtClean="0"/>
              <a:t>routenya</a:t>
            </a:r>
            <a:r>
              <a:rPr lang="es-ES" sz="1800" dirty="0"/>
              <a:t> </a:t>
            </a:r>
            <a:r>
              <a:rPr lang="es-ES" sz="1800" dirty="0" err="1" smtClean="0"/>
              <a:t>dengan</a:t>
            </a:r>
            <a:r>
              <a:rPr lang="es-ES" sz="1800" dirty="0" smtClean="0"/>
              <a:t> </a:t>
            </a:r>
            <a:r>
              <a:rPr lang="es-ES" sz="1800" dirty="0" err="1" smtClean="0"/>
              <a:t>menambahkan</a:t>
            </a:r>
            <a:r>
              <a:rPr lang="es-ES" sz="1800" dirty="0" smtClean="0"/>
              <a:t> </a:t>
            </a:r>
            <a:r>
              <a:rPr lang="es-ES" sz="1800" dirty="0" err="1" smtClean="0"/>
              <a:t>code</a:t>
            </a:r>
            <a:r>
              <a:rPr lang="es-ES" sz="1800" dirty="0" smtClean="0"/>
              <a:t> </a:t>
            </a:r>
            <a:r>
              <a:rPr lang="es-ES" sz="1800" dirty="0" err="1" smtClean="0"/>
              <a:t>dibawah</a:t>
            </a:r>
            <a:r>
              <a:rPr lang="es-ES" sz="1800" dirty="0" smtClean="0"/>
              <a:t> </a:t>
            </a:r>
            <a:r>
              <a:rPr lang="es-ES" sz="1800" dirty="0" err="1" smtClean="0"/>
              <a:t>ini</a:t>
            </a:r>
            <a:r>
              <a:rPr lang="es-ES" sz="1800" dirty="0" smtClean="0"/>
              <a:t> </a:t>
            </a:r>
            <a:endParaRPr lang="es-ES" sz="1800" dirty="0"/>
          </a:p>
          <a:p>
            <a:pPr marL="457200" indent="-457200">
              <a:buAutoNum type="arabicPeriod"/>
            </a:pPr>
            <a:endParaRPr lang="es-ES" sz="1800" dirty="0"/>
          </a:p>
          <a:p>
            <a:pPr marL="457200" indent="-457200">
              <a:buAutoNum type="arabicPeriod"/>
            </a:pPr>
            <a:r>
              <a:rPr lang="es-ES" sz="1800" dirty="0" err="1" smtClean="0"/>
              <a:t>Kita</a:t>
            </a:r>
            <a:r>
              <a:rPr lang="es-ES" sz="1800" dirty="0" smtClean="0"/>
              <a:t> </a:t>
            </a:r>
            <a:r>
              <a:rPr lang="es-ES" sz="1800" dirty="0" err="1"/>
              <a:t>menggunakan</a:t>
            </a:r>
            <a:r>
              <a:rPr lang="es-ES" sz="1800" dirty="0"/>
              <a:t> </a:t>
            </a:r>
            <a:r>
              <a:rPr lang="es-ES" sz="1800" dirty="0" err="1"/>
              <a:t>route</a:t>
            </a:r>
            <a:r>
              <a:rPr lang="es-ES" sz="1800" dirty="0"/>
              <a:t> </a:t>
            </a:r>
            <a:r>
              <a:rPr lang="es-ES" sz="1800" dirty="0" err="1"/>
              <a:t>dengan</a:t>
            </a:r>
            <a:r>
              <a:rPr lang="es-ES" sz="1800" dirty="0"/>
              <a:t> </a:t>
            </a:r>
            <a:r>
              <a:rPr lang="es-ES" sz="1800" dirty="0" err="1"/>
              <a:t>jenis</a:t>
            </a:r>
            <a:r>
              <a:rPr lang="es-ES" sz="1800" dirty="0"/>
              <a:t> </a:t>
            </a:r>
            <a:r>
              <a:rPr lang="es-ES" sz="1800" b="1" dirty="0" err="1"/>
              <a:t>resources</a:t>
            </a:r>
            <a:r>
              <a:rPr lang="es-ES" sz="1800" dirty="0"/>
              <a:t>, yang </a:t>
            </a:r>
            <a:r>
              <a:rPr lang="es-ES" sz="1800" dirty="0" err="1"/>
              <a:t>artinya</a:t>
            </a:r>
            <a:r>
              <a:rPr lang="es-ES" sz="1800" dirty="0"/>
              <a:t> </a:t>
            </a:r>
            <a:r>
              <a:rPr lang="es-ES" sz="1800" dirty="0" err="1"/>
              <a:t>route</a:t>
            </a:r>
            <a:r>
              <a:rPr lang="es-ES" sz="1800" dirty="0"/>
              <a:t> </a:t>
            </a:r>
            <a:r>
              <a:rPr lang="es-ES" sz="1800" dirty="0" err="1"/>
              <a:t>tersebut</a:t>
            </a:r>
            <a:r>
              <a:rPr lang="es-ES" sz="1800" dirty="0"/>
              <a:t> </a:t>
            </a:r>
            <a:r>
              <a:rPr lang="es-ES" sz="1800" dirty="0" err="1"/>
              <a:t>sudah</a:t>
            </a:r>
            <a:r>
              <a:rPr lang="es-ES" sz="1800" dirty="0"/>
              <a:t> </a:t>
            </a:r>
            <a:r>
              <a:rPr lang="es-ES" sz="1800" b="1" dirty="0"/>
              <a:t>complete</a:t>
            </a:r>
            <a:r>
              <a:rPr lang="es-ES" sz="1800" dirty="0"/>
              <a:t>, </a:t>
            </a:r>
            <a:r>
              <a:rPr lang="es-ES" sz="1800" dirty="0" err="1"/>
              <a:t>mulai</a:t>
            </a:r>
            <a:r>
              <a:rPr lang="es-ES" sz="1800" dirty="0"/>
              <a:t> </a:t>
            </a:r>
            <a:r>
              <a:rPr lang="es-ES" sz="1800" dirty="0" err="1"/>
              <a:t>dari</a:t>
            </a:r>
            <a:r>
              <a:rPr lang="es-ES" sz="1800" dirty="0"/>
              <a:t> </a:t>
            </a:r>
            <a:r>
              <a:rPr lang="es-ES" sz="1800" b="1" dirty="0" err="1"/>
              <a:t>index</a:t>
            </a:r>
            <a:r>
              <a:rPr lang="es-ES" sz="1800" dirty="0"/>
              <a:t>, </a:t>
            </a:r>
            <a:r>
              <a:rPr lang="es-ES" sz="1800" b="1" dirty="0" err="1"/>
              <a:t>create</a:t>
            </a:r>
            <a:r>
              <a:rPr lang="es-ES" sz="1800" dirty="0"/>
              <a:t>, </a:t>
            </a:r>
            <a:r>
              <a:rPr lang="es-ES" sz="1800" b="1" dirty="0"/>
              <a:t>store</a:t>
            </a:r>
            <a:r>
              <a:rPr lang="es-ES" sz="1800" dirty="0"/>
              <a:t>, </a:t>
            </a:r>
            <a:r>
              <a:rPr lang="es-ES" sz="1800" b="1" dirty="0" err="1"/>
              <a:t>edit</a:t>
            </a:r>
            <a:r>
              <a:rPr lang="es-ES" sz="1800" dirty="0"/>
              <a:t>, </a:t>
            </a:r>
            <a:r>
              <a:rPr lang="es-ES" sz="1800" b="1" dirty="0" err="1"/>
              <a:t>update</a:t>
            </a:r>
            <a:r>
              <a:rPr lang="es-ES" sz="1800" dirty="0"/>
              <a:t> dan </a:t>
            </a:r>
            <a:r>
              <a:rPr lang="es-ES" sz="1800" b="1" dirty="0" err="1"/>
              <a:t>destroy</a:t>
            </a:r>
            <a:r>
              <a:rPr lang="es-ES" sz="1800" dirty="0"/>
              <a:t>. </a:t>
            </a:r>
            <a:r>
              <a:rPr lang="es-ES" sz="1800" dirty="0" err="1"/>
              <a:t>Jadi</a:t>
            </a:r>
            <a:r>
              <a:rPr lang="es-ES" sz="1800" dirty="0"/>
              <a:t> </a:t>
            </a:r>
            <a:r>
              <a:rPr lang="es-ES" sz="1800" dirty="0" err="1"/>
              <a:t>kita</a:t>
            </a:r>
            <a:r>
              <a:rPr lang="es-ES" sz="1800" dirty="0"/>
              <a:t> </a:t>
            </a:r>
            <a:r>
              <a:rPr lang="es-ES" sz="1800" dirty="0" err="1"/>
              <a:t>tidak</a:t>
            </a:r>
            <a:r>
              <a:rPr lang="es-ES" sz="1800" dirty="0"/>
              <a:t> </a:t>
            </a:r>
            <a:r>
              <a:rPr lang="es-ES" sz="1800" dirty="0" err="1"/>
              <a:t>perlu</a:t>
            </a:r>
            <a:r>
              <a:rPr lang="es-ES" sz="1800" dirty="0"/>
              <a:t> define </a:t>
            </a:r>
            <a:r>
              <a:rPr lang="es-ES" sz="1800" dirty="0" err="1"/>
              <a:t>route</a:t>
            </a:r>
            <a:r>
              <a:rPr lang="es-ES" sz="1800" dirty="0"/>
              <a:t> </a:t>
            </a:r>
            <a:r>
              <a:rPr lang="es-ES" sz="1800" dirty="0" err="1"/>
              <a:t>satu-satu</a:t>
            </a:r>
            <a:r>
              <a:rPr lang="es-ES" sz="1800" dirty="0"/>
              <a:t>. </a:t>
            </a:r>
            <a:r>
              <a:rPr lang="es-ES" sz="1800" dirty="0" err="1" smtClean="0"/>
              <a:t>Untuk</a:t>
            </a:r>
            <a:r>
              <a:rPr lang="es-ES" sz="1800" dirty="0" smtClean="0"/>
              <a:t> </a:t>
            </a:r>
            <a:r>
              <a:rPr lang="es-ES" sz="1800" dirty="0" err="1" smtClean="0"/>
              <a:t>menceknya</a:t>
            </a:r>
            <a:r>
              <a:rPr lang="es-ES" sz="1800" dirty="0" smtClean="0"/>
              <a:t> </a:t>
            </a:r>
            <a:r>
              <a:rPr lang="es-ES" sz="1800" dirty="0" err="1" smtClean="0"/>
              <a:t>silahkan</a:t>
            </a:r>
            <a:r>
              <a:rPr lang="es-ES" sz="1800" dirty="0" smtClean="0"/>
              <a:t> </a:t>
            </a:r>
            <a:r>
              <a:rPr lang="es-ES" sz="1800" dirty="0" err="1" smtClean="0"/>
              <a:t>jalankan</a:t>
            </a:r>
            <a:r>
              <a:rPr lang="es-ES" sz="1800" dirty="0"/>
              <a:t> </a:t>
            </a:r>
            <a:r>
              <a:rPr lang="es-ES" sz="1800" dirty="0" err="1" smtClean="0"/>
              <a:t>perintah</a:t>
            </a:r>
            <a:r>
              <a:rPr lang="es-ES" sz="1800" dirty="0" smtClean="0"/>
              <a:t> di </a:t>
            </a:r>
            <a:r>
              <a:rPr lang="es-ES" sz="1800" dirty="0" err="1" smtClean="0"/>
              <a:t>bawah</a:t>
            </a:r>
            <a:r>
              <a:rPr lang="es-ES" sz="1800" dirty="0" smtClean="0"/>
              <a:t> </a:t>
            </a:r>
            <a:r>
              <a:rPr lang="es-ES" sz="1800" dirty="0" err="1" smtClean="0"/>
              <a:t>ini</a:t>
            </a:r>
            <a:r>
              <a:rPr lang="es-ES" sz="1800" dirty="0" smtClean="0"/>
              <a:t> pada terminal, </a:t>
            </a:r>
            <a:r>
              <a:rPr lang="es-ES" sz="1800" dirty="0" err="1" smtClean="0"/>
              <a:t>maka</a:t>
            </a:r>
            <a:r>
              <a:rPr lang="es-ES" sz="1800" dirty="0" smtClean="0"/>
              <a:t> </a:t>
            </a:r>
            <a:r>
              <a:rPr lang="es-ES" sz="1800" dirty="0" err="1" smtClean="0"/>
              <a:t>akan</a:t>
            </a:r>
            <a:r>
              <a:rPr lang="es-ES" sz="1800" dirty="0" smtClean="0"/>
              <a:t> </a:t>
            </a:r>
            <a:r>
              <a:rPr lang="es-ES" sz="1800" dirty="0" err="1" smtClean="0"/>
              <a:t>terlihat</a:t>
            </a:r>
            <a:r>
              <a:rPr lang="es-ES" sz="1800" dirty="0" smtClean="0"/>
              <a:t> </a:t>
            </a:r>
            <a:r>
              <a:rPr lang="es-ES" sz="1800" dirty="0" err="1" smtClean="0"/>
              <a:t>daftar</a:t>
            </a:r>
            <a:r>
              <a:rPr lang="es-ES" sz="1800" dirty="0" smtClean="0"/>
              <a:t> </a:t>
            </a:r>
            <a:r>
              <a:rPr lang="es-ES" sz="1800" dirty="0" err="1" smtClean="0"/>
              <a:t>list</a:t>
            </a:r>
            <a:r>
              <a:rPr lang="es-ES" sz="1800" dirty="0" smtClean="0"/>
              <a:t> yang </a:t>
            </a:r>
            <a:r>
              <a:rPr lang="es-ES" sz="1800" dirty="0" err="1" smtClean="0"/>
              <a:t>telah</a:t>
            </a:r>
            <a:r>
              <a:rPr lang="es-ES" sz="1800" dirty="0" smtClean="0"/>
              <a:t> </a:t>
            </a:r>
            <a:r>
              <a:rPr lang="es-ES" sz="1800" dirty="0" err="1" smtClean="0"/>
              <a:t>dibuat</a:t>
            </a:r>
            <a:r>
              <a:rPr lang="es-ES" sz="1800" dirty="0" smtClean="0"/>
              <a:t>.</a:t>
            </a:r>
            <a:endParaRPr lang="es-ES" sz="1800" b="1" dirty="0"/>
          </a:p>
        </p:txBody>
      </p:sp>
      <p:sp>
        <p:nvSpPr>
          <p:cNvPr id="15" name="Text Placeholder 18">
            <a:extLst>
              <a:ext uri="{FF2B5EF4-FFF2-40B4-BE49-F238E27FC236}">
                <a16:creationId xmlns:a16="http://schemas.microsoft.com/office/drawing/2014/main" id="{FAA9D8EA-A7CA-4ED0-94D3-29382CDEBB32}"/>
              </a:ext>
            </a:extLst>
          </p:cNvPr>
          <p:cNvSpPr txBox="1">
            <a:spLocks/>
          </p:cNvSpPr>
          <p:nvPr/>
        </p:nvSpPr>
        <p:spPr>
          <a:xfrm>
            <a:off x="1321073" y="3661170"/>
            <a:ext cx="5291572" cy="78567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s-ES" dirty="0"/>
          </a:p>
        </p:txBody>
      </p:sp>
      <p:sp>
        <p:nvSpPr>
          <p:cNvPr id="10" name="Rectangle 9"/>
          <p:cNvSpPr/>
          <p:nvPr/>
        </p:nvSpPr>
        <p:spPr>
          <a:xfrm>
            <a:off x="1729926" y="2107694"/>
            <a:ext cx="3555088" cy="4081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use App\Http\Controllers\</a:t>
            </a:r>
            <a:r>
              <a:rPr lang="en-US" sz="1050" dirty="0" err="1">
                <a:solidFill>
                  <a:srgbClr val="014067"/>
                </a:solidFill>
              </a:rPr>
              <a:t>ArtikelController</a:t>
            </a:r>
            <a:r>
              <a:rPr lang="en-US" sz="1050" dirty="0">
                <a:solidFill>
                  <a:srgbClr val="014067"/>
                </a:solidFill>
              </a:rPr>
              <a:t>;</a:t>
            </a:r>
          </a:p>
        </p:txBody>
      </p:sp>
      <p:sp>
        <p:nvSpPr>
          <p:cNvPr id="11" name="Rectangle 10"/>
          <p:cNvSpPr/>
          <p:nvPr/>
        </p:nvSpPr>
        <p:spPr>
          <a:xfrm>
            <a:off x="1130201" y="5139729"/>
            <a:ext cx="3555088" cy="4081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err="1" smtClean="0">
                <a:solidFill>
                  <a:srgbClr val="014067"/>
                </a:solidFill>
              </a:rPr>
              <a:t>php</a:t>
            </a:r>
            <a:r>
              <a:rPr lang="en-US" sz="1050" dirty="0" smtClean="0">
                <a:solidFill>
                  <a:srgbClr val="014067"/>
                </a:solidFill>
              </a:rPr>
              <a:t> artisan </a:t>
            </a:r>
            <a:r>
              <a:rPr lang="en-US" sz="1050" dirty="0" err="1" smtClean="0">
                <a:solidFill>
                  <a:srgbClr val="014067"/>
                </a:solidFill>
              </a:rPr>
              <a:t>route:list</a:t>
            </a:r>
            <a:endParaRPr lang="en-US" sz="1050" dirty="0">
              <a:solidFill>
                <a:srgbClr val="014067"/>
              </a:solidFill>
            </a:endParaRPr>
          </a:p>
        </p:txBody>
      </p:sp>
      <p:pic>
        <p:nvPicPr>
          <p:cNvPr id="2" name="Picture 1"/>
          <p:cNvPicPr>
            <a:picLocks noChangeAspect="1"/>
          </p:cNvPicPr>
          <p:nvPr/>
        </p:nvPicPr>
        <p:blipFill>
          <a:blip r:embed="rId3"/>
          <a:stretch>
            <a:fillRect/>
          </a:stretch>
        </p:blipFill>
        <p:spPr>
          <a:xfrm>
            <a:off x="5862230" y="2055436"/>
            <a:ext cx="3329395" cy="498055"/>
          </a:xfrm>
          <a:prstGeom prst="rect">
            <a:avLst/>
          </a:prstGeom>
        </p:spPr>
      </p:pic>
      <p:sp>
        <p:nvSpPr>
          <p:cNvPr id="14" name="Rectangle 13"/>
          <p:cNvSpPr/>
          <p:nvPr/>
        </p:nvSpPr>
        <p:spPr>
          <a:xfrm>
            <a:off x="1729926" y="3090886"/>
            <a:ext cx="3555088" cy="4081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Route::resource('</a:t>
            </a:r>
            <a:r>
              <a:rPr lang="en-US" sz="1050" dirty="0" err="1">
                <a:solidFill>
                  <a:srgbClr val="014067"/>
                </a:solidFill>
              </a:rPr>
              <a:t>artikel</a:t>
            </a:r>
            <a:r>
              <a:rPr lang="en-US" sz="1050" dirty="0">
                <a:solidFill>
                  <a:srgbClr val="014067"/>
                </a:solidFill>
              </a:rPr>
              <a:t>', </a:t>
            </a:r>
            <a:r>
              <a:rPr lang="en-US" sz="1050" dirty="0" err="1">
                <a:solidFill>
                  <a:srgbClr val="014067"/>
                </a:solidFill>
              </a:rPr>
              <a:t>ArtikelController</a:t>
            </a:r>
            <a:r>
              <a:rPr lang="en-US" sz="1050" dirty="0">
                <a:solidFill>
                  <a:srgbClr val="014067"/>
                </a:solidFill>
              </a:rPr>
              <a:t>::class);</a:t>
            </a:r>
          </a:p>
        </p:txBody>
      </p:sp>
      <p:pic>
        <p:nvPicPr>
          <p:cNvPr id="5" name="Picture 4"/>
          <p:cNvPicPr>
            <a:picLocks noChangeAspect="1"/>
          </p:cNvPicPr>
          <p:nvPr/>
        </p:nvPicPr>
        <p:blipFill>
          <a:blip r:embed="rId4"/>
          <a:stretch>
            <a:fillRect/>
          </a:stretch>
        </p:blipFill>
        <p:spPr>
          <a:xfrm>
            <a:off x="5862230" y="3070753"/>
            <a:ext cx="2300574" cy="448372"/>
          </a:xfrm>
          <a:prstGeom prst="rect">
            <a:avLst/>
          </a:prstGeom>
        </p:spPr>
      </p:pic>
      <p:pic>
        <p:nvPicPr>
          <p:cNvPr id="6" name="Picture 5"/>
          <p:cNvPicPr>
            <a:picLocks noChangeAspect="1"/>
          </p:cNvPicPr>
          <p:nvPr/>
        </p:nvPicPr>
        <p:blipFill>
          <a:blip r:embed="rId5"/>
          <a:stretch>
            <a:fillRect/>
          </a:stretch>
        </p:blipFill>
        <p:spPr>
          <a:xfrm>
            <a:off x="5000281" y="4588894"/>
            <a:ext cx="6117104" cy="1514600"/>
          </a:xfrm>
          <a:prstGeom prst="rect">
            <a:avLst/>
          </a:prstGeom>
        </p:spPr>
      </p:pic>
    </p:spTree>
    <p:extLst>
      <p:ext uri="{BB962C8B-B14F-4D97-AF65-F5344CB8AC3E}">
        <p14:creationId xmlns:p14="http://schemas.microsoft.com/office/powerpoint/2010/main" val="6509532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Create View</a:t>
            </a:r>
            <a:endParaRPr lang="en-US"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a:t>
            </a:r>
            <a:r>
              <a:rPr lang="en-US" dirty="0"/>
              <a:t>Read</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39</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3"/>
            <a:ext cx="11473296" cy="4710402"/>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sz="1800" dirty="0" err="1"/>
              <a:t>Setelah</a:t>
            </a:r>
            <a:r>
              <a:rPr lang="es-ES" sz="1800" dirty="0"/>
              <a:t> </a:t>
            </a:r>
            <a:r>
              <a:rPr lang="es-ES" sz="1800" dirty="0" err="1"/>
              <a:t>kita</a:t>
            </a:r>
            <a:r>
              <a:rPr lang="es-ES" sz="1800" dirty="0"/>
              <a:t> </a:t>
            </a:r>
            <a:r>
              <a:rPr lang="es-ES" sz="1800" dirty="0" err="1"/>
              <a:t>berhasil</a:t>
            </a:r>
            <a:r>
              <a:rPr lang="es-ES" sz="1800" dirty="0"/>
              <a:t> </a:t>
            </a:r>
            <a:r>
              <a:rPr lang="es-ES" sz="1800" dirty="0" err="1"/>
              <a:t>menambahkan</a:t>
            </a:r>
            <a:r>
              <a:rPr lang="es-ES" sz="1800" dirty="0"/>
              <a:t> </a:t>
            </a:r>
            <a:r>
              <a:rPr lang="es-ES" sz="1800" dirty="0" err="1"/>
              <a:t>route</a:t>
            </a:r>
            <a:r>
              <a:rPr lang="es-ES" sz="1800" dirty="0"/>
              <a:t>, </a:t>
            </a:r>
            <a:r>
              <a:rPr lang="es-ES" sz="1800" dirty="0" err="1"/>
              <a:t>sekarang</a:t>
            </a:r>
            <a:r>
              <a:rPr lang="es-ES" sz="1800" dirty="0"/>
              <a:t> </a:t>
            </a:r>
            <a:r>
              <a:rPr lang="es-ES" sz="1800" dirty="0" err="1"/>
              <a:t>kita</a:t>
            </a:r>
            <a:r>
              <a:rPr lang="es-ES" sz="1800" dirty="0"/>
              <a:t> </a:t>
            </a:r>
            <a:r>
              <a:rPr lang="es-ES" sz="1800" dirty="0" err="1"/>
              <a:t>lanjutkan</a:t>
            </a:r>
            <a:r>
              <a:rPr lang="es-ES" sz="1800" dirty="0"/>
              <a:t> </a:t>
            </a:r>
            <a:r>
              <a:rPr lang="es-ES" sz="1800" dirty="0" err="1"/>
              <a:t>untuk</a:t>
            </a:r>
            <a:r>
              <a:rPr lang="es-ES" sz="1800" dirty="0"/>
              <a:t> </a:t>
            </a:r>
            <a:r>
              <a:rPr lang="es-ES" sz="1800" dirty="0" err="1"/>
              <a:t>membuat</a:t>
            </a:r>
            <a:r>
              <a:rPr lang="es-ES" sz="1800" dirty="0"/>
              <a:t> </a:t>
            </a:r>
            <a:r>
              <a:rPr lang="es-ES" sz="1800" dirty="0" err="1"/>
              <a:t>view</a:t>
            </a:r>
            <a:r>
              <a:rPr lang="es-ES" sz="1800" dirty="0"/>
              <a:t> </a:t>
            </a:r>
            <a:r>
              <a:rPr lang="es-ES" sz="1800" dirty="0" err="1"/>
              <a:t>untuk</a:t>
            </a:r>
            <a:r>
              <a:rPr lang="es-ES" sz="1800" dirty="0"/>
              <a:t> </a:t>
            </a:r>
            <a:r>
              <a:rPr lang="es-ES" sz="1800" dirty="0" err="1"/>
              <a:t>menampilkan</a:t>
            </a:r>
            <a:r>
              <a:rPr lang="es-ES" sz="1800" dirty="0"/>
              <a:t> data </a:t>
            </a:r>
            <a:r>
              <a:rPr lang="es-ES" sz="1800" dirty="0" err="1" smtClean="0"/>
              <a:t>artikel</a:t>
            </a:r>
            <a:r>
              <a:rPr lang="es-ES" sz="1800" dirty="0" smtClean="0"/>
              <a:t> </a:t>
            </a:r>
            <a:r>
              <a:rPr lang="es-ES" sz="1800" dirty="0"/>
              <a:t>di layar browser. </a:t>
            </a:r>
            <a:r>
              <a:rPr lang="es-ES" sz="1800" dirty="0" err="1"/>
              <a:t>Silahkan</a:t>
            </a:r>
            <a:r>
              <a:rPr lang="es-ES" sz="1800" dirty="0"/>
              <a:t> </a:t>
            </a:r>
            <a:r>
              <a:rPr lang="es-ES" sz="1800" dirty="0" err="1"/>
              <a:t>buat</a:t>
            </a:r>
            <a:r>
              <a:rPr lang="es-ES" sz="1800" dirty="0"/>
              <a:t> folder </a:t>
            </a:r>
            <a:r>
              <a:rPr lang="es-ES" sz="1800" dirty="0" err="1"/>
              <a:t>baru</a:t>
            </a:r>
            <a:r>
              <a:rPr lang="es-ES" sz="1800" dirty="0"/>
              <a:t> </a:t>
            </a:r>
            <a:r>
              <a:rPr lang="es-ES" sz="1800" dirty="0" err="1"/>
              <a:t>dengan</a:t>
            </a:r>
            <a:r>
              <a:rPr lang="es-ES" sz="1800" dirty="0"/>
              <a:t> </a:t>
            </a:r>
            <a:r>
              <a:rPr lang="es-ES" sz="1800" dirty="0" err="1"/>
              <a:t>nama</a:t>
            </a:r>
            <a:r>
              <a:rPr lang="es-ES" sz="1800" dirty="0"/>
              <a:t> </a:t>
            </a:r>
            <a:r>
              <a:rPr lang="es-ES" sz="1800" b="1" dirty="0" err="1" smtClean="0"/>
              <a:t>artikel</a:t>
            </a:r>
            <a:r>
              <a:rPr lang="es-ES" sz="1800" b="1" dirty="0" smtClean="0"/>
              <a:t> </a:t>
            </a:r>
            <a:r>
              <a:rPr lang="es-ES" sz="1800" dirty="0"/>
              <a:t>di </a:t>
            </a:r>
            <a:r>
              <a:rPr lang="es-ES" sz="1800" dirty="0" err="1"/>
              <a:t>dalam</a:t>
            </a:r>
            <a:r>
              <a:rPr lang="es-ES" sz="1800" dirty="0"/>
              <a:t> folder </a:t>
            </a:r>
            <a:r>
              <a:rPr lang="es-ES" sz="1800" b="1" dirty="0" err="1"/>
              <a:t>resources</a:t>
            </a:r>
            <a:r>
              <a:rPr lang="es-ES" sz="1800" b="1" dirty="0"/>
              <a:t>/</a:t>
            </a:r>
            <a:r>
              <a:rPr lang="es-ES" sz="1800" b="1" dirty="0" err="1"/>
              <a:t>views</a:t>
            </a:r>
            <a:r>
              <a:rPr lang="es-ES" sz="1800" b="1" dirty="0"/>
              <a:t>/</a:t>
            </a:r>
            <a:r>
              <a:rPr lang="es-ES" sz="1800" dirty="0"/>
              <a:t> dan </a:t>
            </a:r>
            <a:r>
              <a:rPr lang="es-ES" sz="1800" dirty="0" err="1"/>
              <a:t>kemudian</a:t>
            </a:r>
            <a:r>
              <a:rPr lang="es-ES" sz="1800" dirty="0"/>
              <a:t> di </a:t>
            </a:r>
            <a:r>
              <a:rPr lang="es-ES" sz="1800" dirty="0" err="1"/>
              <a:t>dalam</a:t>
            </a:r>
            <a:r>
              <a:rPr lang="es-ES" sz="1800" dirty="0"/>
              <a:t> folder </a:t>
            </a:r>
            <a:r>
              <a:rPr lang="es-ES" sz="1800" b="1" dirty="0" err="1" smtClean="0"/>
              <a:t>artikel</a:t>
            </a:r>
            <a:r>
              <a:rPr lang="es-ES" sz="1800" dirty="0" smtClean="0"/>
              <a:t> </a:t>
            </a:r>
            <a:r>
              <a:rPr lang="es-ES" sz="1800" dirty="0" err="1" smtClean="0"/>
              <a:t>silahkan</a:t>
            </a:r>
            <a:r>
              <a:rPr lang="es-ES" sz="1800" dirty="0" smtClean="0"/>
              <a:t> </a:t>
            </a:r>
            <a:r>
              <a:rPr lang="es-ES" sz="1800" dirty="0" err="1"/>
              <a:t>buat</a:t>
            </a:r>
            <a:r>
              <a:rPr lang="es-ES" sz="1800" dirty="0"/>
              <a:t> file </a:t>
            </a:r>
            <a:r>
              <a:rPr lang="es-ES" sz="1800" dirty="0" err="1"/>
              <a:t>baru</a:t>
            </a:r>
            <a:r>
              <a:rPr lang="es-ES" sz="1800" dirty="0"/>
              <a:t> </a:t>
            </a:r>
            <a:r>
              <a:rPr lang="es-ES" sz="1800" dirty="0" err="1"/>
              <a:t>dengan</a:t>
            </a:r>
            <a:r>
              <a:rPr lang="es-ES" sz="1800" dirty="0"/>
              <a:t> </a:t>
            </a:r>
            <a:r>
              <a:rPr lang="es-ES" sz="1800" dirty="0" err="1"/>
              <a:t>nama</a:t>
            </a:r>
            <a:r>
              <a:rPr lang="es-ES" sz="1800" dirty="0"/>
              <a:t> </a:t>
            </a:r>
            <a:r>
              <a:rPr lang="es-ES" sz="1800" dirty="0" err="1"/>
              <a:t>index.blade.php</a:t>
            </a:r>
            <a:r>
              <a:rPr lang="es-ES" sz="1800" dirty="0"/>
              <a:t> dan </a:t>
            </a:r>
            <a:r>
              <a:rPr lang="es-ES" sz="1800" dirty="0" err="1" smtClean="0"/>
              <a:t>masukan</a:t>
            </a:r>
            <a:r>
              <a:rPr lang="es-ES" sz="1800" dirty="0" smtClean="0"/>
              <a:t> </a:t>
            </a:r>
            <a:r>
              <a:rPr lang="es-ES" sz="1800" dirty="0" err="1"/>
              <a:t>kode</a:t>
            </a:r>
            <a:r>
              <a:rPr lang="es-ES" sz="1800" dirty="0"/>
              <a:t> </a:t>
            </a:r>
            <a:r>
              <a:rPr lang="es-ES" sz="1800" dirty="0" err="1"/>
              <a:t>berikut</a:t>
            </a:r>
            <a:r>
              <a:rPr lang="es-ES" sz="1800" dirty="0"/>
              <a:t> </a:t>
            </a:r>
            <a:r>
              <a:rPr lang="es-ES" sz="1800" dirty="0" err="1"/>
              <a:t>ini</a:t>
            </a:r>
            <a:r>
              <a:rPr lang="es-ES" sz="1800" dirty="0"/>
              <a:t> :</a:t>
            </a:r>
            <a:endParaRPr lang="es-ES" sz="1800" b="1" dirty="0"/>
          </a:p>
        </p:txBody>
      </p:sp>
      <p:sp>
        <p:nvSpPr>
          <p:cNvPr id="15" name="Text Placeholder 18">
            <a:extLst>
              <a:ext uri="{FF2B5EF4-FFF2-40B4-BE49-F238E27FC236}">
                <a16:creationId xmlns:a16="http://schemas.microsoft.com/office/drawing/2014/main" id="{FAA9D8EA-A7CA-4ED0-94D3-29382CDEBB32}"/>
              </a:ext>
            </a:extLst>
          </p:cNvPr>
          <p:cNvSpPr txBox="1">
            <a:spLocks/>
          </p:cNvSpPr>
          <p:nvPr/>
        </p:nvSpPr>
        <p:spPr>
          <a:xfrm>
            <a:off x="1321073" y="3661170"/>
            <a:ext cx="5291572" cy="78567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s-ES" dirty="0"/>
          </a:p>
        </p:txBody>
      </p:sp>
      <p:sp>
        <p:nvSpPr>
          <p:cNvPr id="19" name="Rectangle 18"/>
          <p:cNvSpPr/>
          <p:nvPr/>
        </p:nvSpPr>
        <p:spPr>
          <a:xfrm>
            <a:off x="1025426" y="2952750"/>
            <a:ext cx="2516764" cy="324802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50" dirty="0">
                <a:solidFill>
                  <a:srgbClr val="014067"/>
                </a:solidFill>
              </a:rPr>
              <a:t>&lt;!</a:t>
            </a:r>
            <a:r>
              <a:rPr lang="en-US" sz="250" dirty="0" err="1">
                <a:solidFill>
                  <a:srgbClr val="014067"/>
                </a:solidFill>
              </a:rPr>
              <a:t>doctype</a:t>
            </a:r>
            <a:r>
              <a:rPr lang="en-US" sz="250" dirty="0">
                <a:solidFill>
                  <a:srgbClr val="014067"/>
                </a:solidFill>
              </a:rPr>
              <a:t> html&gt;</a:t>
            </a:r>
          </a:p>
          <a:p>
            <a:r>
              <a:rPr lang="en-US" sz="250" dirty="0">
                <a:solidFill>
                  <a:srgbClr val="014067"/>
                </a:solidFill>
              </a:rPr>
              <a:t>  &lt;html </a:t>
            </a:r>
            <a:r>
              <a:rPr lang="en-US" sz="250" dirty="0" err="1">
                <a:solidFill>
                  <a:srgbClr val="014067"/>
                </a:solidFill>
              </a:rPr>
              <a:t>lang</a:t>
            </a:r>
            <a:r>
              <a:rPr lang="en-US" sz="250" dirty="0">
                <a:solidFill>
                  <a:srgbClr val="014067"/>
                </a:solidFill>
              </a:rPr>
              <a:t>="</a:t>
            </a:r>
            <a:r>
              <a:rPr lang="en-US" sz="250" dirty="0" err="1">
                <a:solidFill>
                  <a:srgbClr val="014067"/>
                </a:solidFill>
              </a:rPr>
              <a:t>en</a:t>
            </a:r>
            <a:r>
              <a:rPr lang="en-US" sz="250" dirty="0">
                <a:solidFill>
                  <a:srgbClr val="014067"/>
                </a:solidFill>
              </a:rPr>
              <a:t>" class="h-100"&gt;</a:t>
            </a:r>
          </a:p>
          <a:p>
            <a:r>
              <a:rPr lang="en-US" sz="250" dirty="0">
                <a:solidFill>
                  <a:srgbClr val="014067"/>
                </a:solidFill>
              </a:rPr>
              <a:t>  &lt;head&gt;</a:t>
            </a:r>
          </a:p>
          <a:p>
            <a:r>
              <a:rPr lang="en-US" sz="250" dirty="0">
                <a:solidFill>
                  <a:srgbClr val="014067"/>
                </a:solidFill>
              </a:rPr>
              <a:t>    &lt;meta charset="utf-8"&gt;</a:t>
            </a:r>
          </a:p>
          <a:p>
            <a:r>
              <a:rPr lang="en-US" sz="250" dirty="0">
                <a:solidFill>
                  <a:srgbClr val="014067"/>
                </a:solidFill>
              </a:rPr>
              <a:t>    &lt;meta name="viewport" content="width=device-width, initial-scale=1"&gt;</a:t>
            </a:r>
          </a:p>
          <a:p>
            <a:r>
              <a:rPr lang="en-US" sz="250" dirty="0">
                <a:solidFill>
                  <a:srgbClr val="014067"/>
                </a:solidFill>
              </a:rPr>
              <a:t>    &lt;title&gt;</a:t>
            </a:r>
            <a:r>
              <a:rPr lang="en-US" sz="250" dirty="0" err="1">
                <a:solidFill>
                  <a:srgbClr val="014067"/>
                </a:solidFill>
              </a:rPr>
              <a:t>Artikel</a:t>
            </a:r>
            <a:r>
              <a:rPr lang="en-US" sz="250" dirty="0">
                <a:solidFill>
                  <a:srgbClr val="014067"/>
                </a:solidFill>
              </a:rPr>
              <a:t>&lt;/title&gt;</a:t>
            </a:r>
          </a:p>
          <a:p>
            <a:r>
              <a:rPr lang="en-US" sz="250" dirty="0">
                <a:solidFill>
                  <a:srgbClr val="014067"/>
                </a:solidFill>
              </a:rPr>
              <a:t>    &lt;link </a:t>
            </a:r>
            <a:r>
              <a:rPr lang="en-US" sz="250" dirty="0" err="1">
                <a:solidFill>
                  <a:srgbClr val="014067"/>
                </a:solidFill>
              </a:rPr>
              <a:t>rel</a:t>
            </a:r>
            <a:r>
              <a:rPr lang="en-US" sz="250" dirty="0">
                <a:solidFill>
                  <a:srgbClr val="014067"/>
                </a:solidFill>
              </a:rPr>
              <a:t>="stylesheet" </a:t>
            </a:r>
            <a:r>
              <a:rPr lang="en-US" sz="250" dirty="0" err="1">
                <a:solidFill>
                  <a:srgbClr val="014067"/>
                </a:solidFill>
              </a:rPr>
              <a:t>href</a:t>
            </a:r>
            <a:r>
              <a:rPr lang="en-US" sz="250" dirty="0">
                <a:solidFill>
                  <a:srgbClr val="014067"/>
                </a:solidFill>
              </a:rPr>
              <a:t>="bootstrap/</a:t>
            </a:r>
            <a:r>
              <a:rPr lang="en-US" sz="250" dirty="0" err="1">
                <a:solidFill>
                  <a:srgbClr val="014067"/>
                </a:solidFill>
              </a:rPr>
              <a:t>css</a:t>
            </a:r>
            <a:r>
              <a:rPr lang="en-US" sz="250" dirty="0">
                <a:solidFill>
                  <a:srgbClr val="014067"/>
                </a:solidFill>
              </a:rPr>
              <a:t>/bootstrap.min.css"&gt;</a:t>
            </a:r>
          </a:p>
          <a:p>
            <a:r>
              <a:rPr lang="en-US" sz="250" dirty="0">
                <a:solidFill>
                  <a:srgbClr val="014067"/>
                </a:solidFill>
              </a:rPr>
              <a:t>    &lt;link </a:t>
            </a:r>
            <a:r>
              <a:rPr lang="en-US" sz="250" dirty="0" err="1">
                <a:solidFill>
                  <a:srgbClr val="014067"/>
                </a:solidFill>
              </a:rPr>
              <a:t>rel</a:t>
            </a:r>
            <a:r>
              <a:rPr lang="en-US" sz="250" dirty="0">
                <a:solidFill>
                  <a:srgbClr val="014067"/>
                </a:solidFill>
              </a:rPr>
              <a:t>="stylesheet" </a:t>
            </a:r>
            <a:r>
              <a:rPr lang="en-US" sz="250" dirty="0" err="1">
                <a:solidFill>
                  <a:srgbClr val="014067"/>
                </a:solidFill>
              </a:rPr>
              <a:t>href</a:t>
            </a:r>
            <a:r>
              <a:rPr lang="en-US" sz="250" dirty="0">
                <a:solidFill>
                  <a:srgbClr val="014067"/>
                </a:solidFill>
              </a:rPr>
              <a:t>="</a:t>
            </a:r>
            <a:r>
              <a:rPr lang="en-US" sz="250" dirty="0" err="1">
                <a:solidFill>
                  <a:srgbClr val="014067"/>
                </a:solidFill>
              </a:rPr>
              <a:t>toastr</a:t>
            </a:r>
            <a:r>
              <a:rPr lang="en-US" sz="250" dirty="0">
                <a:solidFill>
                  <a:srgbClr val="014067"/>
                </a:solidFill>
              </a:rPr>
              <a:t>/toastr.min.css"&gt;</a:t>
            </a:r>
          </a:p>
          <a:p>
            <a:r>
              <a:rPr lang="en-US" sz="250" dirty="0">
                <a:solidFill>
                  <a:srgbClr val="014067"/>
                </a:solidFill>
              </a:rPr>
              <a:t>  &lt;/head&gt;</a:t>
            </a:r>
          </a:p>
          <a:p>
            <a:r>
              <a:rPr lang="en-US" sz="250" dirty="0">
                <a:solidFill>
                  <a:srgbClr val="014067"/>
                </a:solidFill>
              </a:rPr>
              <a:t>  &lt;body class="d-flex flex-column h-100"&gt;</a:t>
            </a:r>
          </a:p>
          <a:p>
            <a:r>
              <a:rPr lang="en-US" sz="250" dirty="0">
                <a:solidFill>
                  <a:srgbClr val="014067"/>
                </a:solidFill>
              </a:rPr>
              <a:t/>
            </a:r>
            <a:br>
              <a:rPr lang="en-US" sz="250" dirty="0">
                <a:solidFill>
                  <a:srgbClr val="014067"/>
                </a:solidFill>
              </a:rPr>
            </a:br>
            <a:r>
              <a:rPr lang="en-US" sz="250" dirty="0">
                <a:solidFill>
                  <a:srgbClr val="014067"/>
                </a:solidFill>
              </a:rPr>
              <a:t>    &lt;main class="flex-shrink-0"&gt;</a:t>
            </a:r>
          </a:p>
          <a:p>
            <a:r>
              <a:rPr lang="en-US" sz="250" dirty="0">
                <a:solidFill>
                  <a:srgbClr val="014067"/>
                </a:solidFill>
              </a:rPr>
              <a:t>      &lt;div class="container mt-5"&gt;</a:t>
            </a:r>
          </a:p>
          <a:p>
            <a:r>
              <a:rPr lang="en-US" sz="250" dirty="0">
                <a:solidFill>
                  <a:srgbClr val="014067"/>
                </a:solidFill>
              </a:rPr>
              <a:t>        &lt;section id="</a:t>
            </a:r>
            <a:r>
              <a:rPr lang="en-US" sz="250" dirty="0" err="1">
                <a:solidFill>
                  <a:srgbClr val="014067"/>
                </a:solidFill>
              </a:rPr>
              <a:t>section_artikel</a:t>
            </a:r>
            <a:r>
              <a:rPr lang="en-US" sz="250" dirty="0">
                <a:solidFill>
                  <a:srgbClr val="014067"/>
                </a:solidFill>
              </a:rPr>
              <a:t>"&gt;</a:t>
            </a:r>
          </a:p>
          <a:p>
            <a:r>
              <a:rPr lang="en-US" sz="250" dirty="0">
                <a:solidFill>
                  <a:srgbClr val="014067"/>
                </a:solidFill>
              </a:rPr>
              <a:t>          &lt;div class="row"&gt;</a:t>
            </a:r>
          </a:p>
          <a:p>
            <a:r>
              <a:rPr lang="en-US" sz="250" dirty="0">
                <a:solidFill>
                  <a:srgbClr val="014067"/>
                </a:solidFill>
              </a:rPr>
              <a:t>            &lt;div class="col-md-12"&gt;</a:t>
            </a:r>
          </a:p>
          <a:p>
            <a:r>
              <a:rPr lang="en-US" sz="250" dirty="0">
                <a:solidFill>
                  <a:srgbClr val="014067"/>
                </a:solidFill>
              </a:rPr>
              <a:t>              &lt;div class="card"&gt;</a:t>
            </a:r>
          </a:p>
          <a:p>
            <a:r>
              <a:rPr lang="en-US" sz="250" dirty="0">
                <a:solidFill>
                  <a:srgbClr val="014067"/>
                </a:solidFill>
              </a:rPr>
              <a:t>                &lt;div class="card-body"&gt;</a:t>
            </a:r>
          </a:p>
          <a:p>
            <a:r>
              <a:rPr lang="en-US" sz="250" dirty="0">
                <a:solidFill>
                  <a:srgbClr val="014067"/>
                </a:solidFill>
              </a:rPr>
              <a:t>                  &lt;a </a:t>
            </a:r>
            <a:r>
              <a:rPr lang="en-US" sz="250" dirty="0" err="1">
                <a:solidFill>
                  <a:srgbClr val="014067"/>
                </a:solidFill>
              </a:rPr>
              <a:t>href</a:t>
            </a:r>
            <a:r>
              <a:rPr lang="en-US" sz="250" dirty="0">
                <a:solidFill>
                  <a:srgbClr val="014067"/>
                </a:solidFill>
              </a:rPr>
              <a:t>="" class="</a:t>
            </a:r>
            <a:r>
              <a:rPr lang="en-US" sz="250" dirty="0" err="1">
                <a:solidFill>
                  <a:srgbClr val="014067"/>
                </a:solidFill>
              </a:rPr>
              <a:t>btn</a:t>
            </a:r>
            <a:r>
              <a:rPr lang="en-US" sz="250" dirty="0">
                <a:solidFill>
                  <a:srgbClr val="014067"/>
                </a:solidFill>
              </a:rPr>
              <a:t> </a:t>
            </a:r>
            <a:r>
              <a:rPr lang="en-US" sz="250" dirty="0" err="1">
                <a:solidFill>
                  <a:srgbClr val="014067"/>
                </a:solidFill>
              </a:rPr>
              <a:t>btn</a:t>
            </a:r>
            <a:r>
              <a:rPr lang="en-US" sz="250" dirty="0">
                <a:solidFill>
                  <a:srgbClr val="014067"/>
                </a:solidFill>
              </a:rPr>
              <a:t>-md </a:t>
            </a:r>
            <a:r>
              <a:rPr lang="en-US" sz="250" dirty="0" err="1">
                <a:solidFill>
                  <a:srgbClr val="014067"/>
                </a:solidFill>
              </a:rPr>
              <a:t>btn</a:t>
            </a:r>
            <a:r>
              <a:rPr lang="en-US" sz="250" dirty="0">
                <a:solidFill>
                  <a:srgbClr val="014067"/>
                </a:solidFill>
              </a:rPr>
              <a:t>-success mb-3"&gt;TAMBAH ARTIKEL&lt;/a&gt;</a:t>
            </a:r>
          </a:p>
          <a:p>
            <a:r>
              <a:rPr lang="en-US" sz="250" dirty="0">
                <a:solidFill>
                  <a:srgbClr val="014067"/>
                </a:solidFill>
              </a:rPr>
              <a:t>                  &lt;table class="table table-bordered"&gt;</a:t>
            </a:r>
          </a:p>
          <a:p>
            <a:r>
              <a:rPr lang="en-US" sz="250" dirty="0">
                <a:solidFill>
                  <a:srgbClr val="014067"/>
                </a:solidFill>
              </a:rPr>
              <a:t>                    &lt;</a:t>
            </a:r>
            <a:r>
              <a:rPr lang="en-US" sz="250" dirty="0" err="1">
                <a:solidFill>
                  <a:srgbClr val="014067"/>
                </a:solidFill>
              </a:rPr>
              <a:t>thead</a:t>
            </a:r>
            <a:r>
              <a:rPr lang="en-US" sz="250" dirty="0">
                <a:solidFill>
                  <a:srgbClr val="014067"/>
                </a:solidFill>
              </a:rPr>
              <a:t>&gt;</a:t>
            </a:r>
          </a:p>
          <a:p>
            <a:r>
              <a:rPr lang="en-US" sz="250" dirty="0">
                <a:solidFill>
                  <a:srgbClr val="014067"/>
                </a:solidFill>
              </a:rPr>
              <a:t>                      &lt;</a:t>
            </a:r>
            <a:r>
              <a:rPr lang="en-US" sz="250" dirty="0" err="1">
                <a:solidFill>
                  <a:srgbClr val="014067"/>
                </a:solidFill>
              </a:rPr>
              <a:t>tr</a:t>
            </a:r>
            <a:r>
              <a:rPr lang="en-US" sz="250" dirty="0">
                <a:solidFill>
                  <a:srgbClr val="014067"/>
                </a:solidFill>
              </a:rPr>
              <a:t>&gt;</a:t>
            </a:r>
          </a:p>
          <a:p>
            <a:r>
              <a:rPr lang="en-US" sz="250" dirty="0">
                <a:solidFill>
                  <a:srgbClr val="014067"/>
                </a:solidFill>
              </a:rPr>
              <a:t>                        &lt;</a:t>
            </a:r>
            <a:r>
              <a:rPr lang="en-US" sz="250" dirty="0" err="1">
                <a:solidFill>
                  <a:srgbClr val="014067"/>
                </a:solidFill>
              </a:rPr>
              <a:t>th</a:t>
            </a:r>
            <a:r>
              <a:rPr lang="en-US" sz="250" dirty="0">
                <a:solidFill>
                  <a:srgbClr val="014067"/>
                </a:solidFill>
              </a:rPr>
              <a:t> scope="col"&gt;GAMBAR&lt;/</a:t>
            </a:r>
            <a:r>
              <a:rPr lang="en-US" sz="250" dirty="0" err="1">
                <a:solidFill>
                  <a:srgbClr val="014067"/>
                </a:solidFill>
              </a:rPr>
              <a:t>th</a:t>
            </a:r>
            <a:r>
              <a:rPr lang="en-US" sz="250" dirty="0">
                <a:solidFill>
                  <a:srgbClr val="014067"/>
                </a:solidFill>
              </a:rPr>
              <a:t>&gt;</a:t>
            </a:r>
          </a:p>
          <a:p>
            <a:r>
              <a:rPr lang="en-US" sz="250" dirty="0">
                <a:solidFill>
                  <a:srgbClr val="014067"/>
                </a:solidFill>
              </a:rPr>
              <a:t>                        &lt;</a:t>
            </a:r>
            <a:r>
              <a:rPr lang="en-US" sz="250" dirty="0" err="1">
                <a:solidFill>
                  <a:srgbClr val="014067"/>
                </a:solidFill>
              </a:rPr>
              <a:t>th</a:t>
            </a:r>
            <a:r>
              <a:rPr lang="en-US" sz="250" dirty="0">
                <a:solidFill>
                  <a:srgbClr val="014067"/>
                </a:solidFill>
              </a:rPr>
              <a:t> scope="col"&gt;JUDUL&lt;/</a:t>
            </a:r>
            <a:r>
              <a:rPr lang="en-US" sz="250" dirty="0" err="1">
                <a:solidFill>
                  <a:srgbClr val="014067"/>
                </a:solidFill>
              </a:rPr>
              <a:t>th</a:t>
            </a:r>
            <a:r>
              <a:rPr lang="en-US" sz="250" dirty="0">
                <a:solidFill>
                  <a:srgbClr val="014067"/>
                </a:solidFill>
              </a:rPr>
              <a:t>&gt;</a:t>
            </a:r>
          </a:p>
          <a:p>
            <a:r>
              <a:rPr lang="en-US" sz="250" dirty="0">
                <a:solidFill>
                  <a:srgbClr val="014067"/>
                </a:solidFill>
              </a:rPr>
              <a:t>                        &lt;</a:t>
            </a:r>
            <a:r>
              <a:rPr lang="en-US" sz="250" dirty="0" err="1">
                <a:solidFill>
                  <a:srgbClr val="014067"/>
                </a:solidFill>
              </a:rPr>
              <a:t>th</a:t>
            </a:r>
            <a:r>
              <a:rPr lang="en-US" sz="250" dirty="0">
                <a:solidFill>
                  <a:srgbClr val="014067"/>
                </a:solidFill>
              </a:rPr>
              <a:t> scope="col"&gt;ISI&lt;/</a:t>
            </a:r>
            <a:r>
              <a:rPr lang="en-US" sz="250" dirty="0" err="1">
                <a:solidFill>
                  <a:srgbClr val="014067"/>
                </a:solidFill>
              </a:rPr>
              <a:t>th</a:t>
            </a:r>
            <a:r>
              <a:rPr lang="en-US" sz="250" dirty="0">
                <a:solidFill>
                  <a:srgbClr val="014067"/>
                </a:solidFill>
              </a:rPr>
              <a:t>&gt;</a:t>
            </a:r>
          </a:p>
          <a:p>
            <a:r>
              <a:rPr lang="en-US" sz="250" dirty="0">
                <a:solidFill>
                  <a:srgbClr val="014067"/>
                </a:solidFill>
              </a:rPr>
              <a:t>                        &lt;</a:t>
            </a:r>
            <a:r>
              <a:rPr lang="en-US" sz="250" dirty="0" err="1">
                <a:solidFill>
                  <a:srgbClr val="014067"/>
                </a:solidFill>
              </a:rPr>
              <a:t>th</a:t>
            </a:r>
            <a:r>
              <a:rPr lang="en-US" sz="250" dirty="0">
                <a:solidFill>
                  <a:srgbClr val="014067"/>
                </a:solidFill>
              </a:rPr>
              <a:t> scope="col"&gt;AKSI&lt;/</a:t>
            </a:r>
            <a:r>
              <a:rPr lang="en-US" sz="250" dirty="0" err="1">
                <a:solidFill>
                  <a:srgbClr val="014067"/>
                </a:solidFill>
              </a:rPr>
              <a:t>th</a:t>
            </a:r>
            <a:r>
              <a:rPr lang="en-US" sz="250" dirty="0">
                <a:solidFill>
                  <a:srgbClr val="014067"/>
                </a:solidFill>
              </a:rPr>
              <a:t>&gt;</a:t>
            </a:r>
          </a:p>
          <a:p>
            <a:r>
              <a:rPr lang="en-US" sz="250" dirty="0">
                <a:solidFill>
                  <a:srgbClr val="014067"/>
                </a:solidFill>
              </a:rPr>
              <a:t>                      &lt;/</a:t>
            </a:r>
            <a:r>
              <a:rPr lang="en-US" sz="250" dirty="0" err="1">
                <a:solidFill>
                  <a:srgbClr val="014067"/>
                </a:solidFill>
              </a:rPr>
              <a:t>tr</a:t>
            </a:r>
            <a:r>
              <a:rPr lang="en-US" sz="250" dirty="0">
                <a:solidFill>
                  <a:srgbClr val="014067"/>
                </a:solidFill>
              </a:rPr>
              <a:t>&gt;</a:t>
            </a:r>
          </a:p>
          <a:p>
            <a:r>
              <a:rPr lang="en-US" sz="250" dirty="0">
                <a:solidFill>
                  <a:srgbClr val="014067"/>
                </a:solidFill>
              </a:rPr>
              <a:t>                    &lt;/</a:t>
            </a:r>
            <a:r>
              <a:rPr lang="en-US" sz="250" dirty="0" err="1">
                <a:solidFill>
                  <a:srgbClr val="014067"/>
                </a:solidFill>
              </a:rPr>
              <a:t>thead</a:t>
            </a:r>
            <a:r>
              <a:rPr lang="en-US" sz="250" dirty="0">
                <a:solidFill>
                  <a:srgbClr val="014067"/>
                </a:solidFill>
              </a:rPr>
              <a:t>&gt;</a:t>
            </a:r>
          </a:p>
          <a:p>
            <a:r>
              <a:rPr lang="en-US" sz="250" dirty="0">
                <a:solidFill>
                  <a:srgbClr val="014067"/>
                </a:solidFill>
              </a:rPr>
              <a:t>                    &lt;</a:t>
            </a:r>
            <a:r>
              <a:rPr lang="en-US" sz="250" dirty="0" err="1">
                <a:solidFill>
                  <a:srgbClr val="014067"/>
                </a:solidFill>
              </a:rPr>
              <a:t>tbody</a:t>
            </a:r>
            <a:r>
              <a:rPr lang="en-US" sz="250" dirty="0">
                <a:solidFill>
                  <a:srgbClr val="014067"/>
                </a:solidFill>
              </a:rPr>
              <a:t>&gt;</a:t>
            </a:r>
          </a:p>
          <a:p>
            <a:r>
              <a:rPr lang="en-US" sz="250" dirty="0">
                <a:solidFill>
                  <a:srgbClr val="014067"/>
                </a:solidFill>
              </a:rPr>
              <a:t>                      @</a:t>
            </a:r>
            <a:r>
              <a:rPr lang="en-US" sz="250" dirty="0" err="1">
                <a:solidFill>
                  <a:srgbClr val="014067"/>
                </a:solidFill>
              </a:rPr>
              <a:t>forelse</a:t>
            </a:r>
            <a:r>
              <a:rPr lang="en-US" sz="250" dirty="0">
                <a:solidFill>
                  <a:srgbClr val="014067"/>
                </a:solidFill>
              </a:rPr>
              <a:t> ($</a:t>
            </a:r>
            <a:r>
              <a:rPr lang="en-US" sz="250" dirty="0" err="1">
                <a:solidFill>
                  <a:srgbClr val="014067"/>
                </a:solidFill>
              </a:rPr>
              <a:t>artikels</a:t>
            </a:r>
            <a:r>
              <a:rPr lang="en-US" sz="250" dirty="0">
                <a:solidFill>
                  <a:srgbClr val="014067"/>
                </a:solidFill>
              </a:rPr>
              <a:t> as $</a:t>
            </a:r>
            <a:r>
              <a:rPr lang="en-US" sz="250" dirty="0" err="1">
                <a:solidFill>
                  <a:srgbClr val="014067"/>
                </a:solidFill>
              </a:rPr>
              <a:t>artikel</a:t>
            </a:r>
            <a:r>
              <a:rPr lang="en-US" sz="250" dirty="0">
                <a:solidFill>
                  <a:srgbClr val="014067"/>
                </a:solidFill>
              </a:rPr>
              <a:t>)</a:t>
            </a:r>
          </a:p>
          <a:p>
            <a:r>
              <a:rPr lang="en-US" sz="250" dirty="0">
                <a:solidFill>
                  <a:srgbClr val="014067"/>
                </a:solidFill>
              </a:rPr>
              <a:t>                     &lt;</a:t>
            </a:r>
            <a:r>
              <a:rPr lang="en-US" sz="250" dirty="0" err="1">
                <a:solidFill>
                  <a:srgbClr val="014067"/>
                </a:solidFill>
              </a:rPr>
              <a:t>tr</a:t>
            </a:r>
            <a:r>
              <a:rPr lang="en-US" sz="250" dirty="0">
                <a:solidFill>
                  <a:srgbClr val="014067"/>
                </a:solidFill>
              </a:rPr>
              <a:t>&gt;</a:t>
            </a:r>
          </a:p>
          <a:p>
            <a:r>
              <a:rPr lang="en-US" sz="250" dirty="0">
                <a:solidFill>
                  <a:srgbClr val="014067"/>
                </a:solidFill>
              </a:rPr>
              <a:t>                      &lt;td class="text-center"&gt;</a:t>
            </a:r>
          </a:p>
          <a:p>
            <a:r>
              <a:rPr lang="en-US" sz="250" dirty="0">
                <a:solidFill>
                  <a:srgbClr val="014067"/>
                </a:solidFill>
              </a:rPr>
              <a:t>                        &lt;</a:t>
            </a:r>
            <a:r>
              <a:rPr lang="en-US" sz="250" dirty="0" err="1">
                <a:solidFill>
                  <a:srgbClr val="014067"/>
                </a:solidFill>
              </a:rPr>
              <a:t>img</a:t>
            </a:r>
            <a:r>
              <a:rPr lang="en-US" sz="250" dirty="0">
                <a:solidFill>
                  <a:srgbClr val="014067"/>
                </a:solidFill>
              </a:rPr>
              <a:t> </a:t>
            </a:r>
            <a:r>
              <a:rPr lang="en-US" sz="250" dirty="0" err="1">
                <a:solidFill>
                  <a:srgbClr val="014067"/>
                </a:solidFill>
              </a:rPr>
              <a:t>src</a:t>
            </a:r>
            <a:r>
              <a:rPr lang="en-US" sz="250" dirty="0">
                <a:solidFill>
                  <a:srgbClr val="014067"/>
                </a:solidFill>
              </a:rPr>
              <a:t>="{{ Storage::</a:t>
            </a:r>
            <a:r>
              <a:rPr lang="en-US" sz="250" dirty="0" err="1">
                <a:solidFill>
                  <a:srgbClr val="014067"/>
                </a:solidFill>
              </a:rPr>
              <a:t>url</a:t>
            </a:r>
            <a:r>
              <a:rPr lang="en-US" sz="250" dirty="0">
                <a:solidFill>
                  <a:srgbClr val="014067"/>
                </a:solidFill>
              </a:rPr>
              <a:t>('public/</a:t>
            </a:r>
            <a:r>
              <a:rPr lang="en-US" sz="250" dirty="0" err="1">
                <a:solidFill>
                  <a:srgbClr val="014067"/>
                </a:solidFill>
              </a:rPr>
              <a:t>artikels</a:t>
            </a:r>
            <a:r>
              <a:rPr lang="en-US" sz="250" dirty="0">
                <a:solidFill>
                  <a:srgbClr val="014067"/>
                </a:solidFill>
              </a:rPr>
              <a:t>/').$</a:t>
            </a:r>
            <a:r>
              <a:rPr lang="en-US" sz="250" dirty="0" err="1">
                <a:solidFill>
                  <a:srgbClr val="014067"/>
                </a:solidFill>
              </a:rPr>
              <a:t>artikel</a:t>
            </a:r>
            <a:r>
              <a:rPr lang="en-US" sz="250" dirty="0">
                <a:solidFill>
                  <a:srgbClr val="014067"/>
                </a:solidFill>
              </a:rPr>
              <a:t>-&gt;</a:t>
            </a:r>
            <a:r>
              <a:rPr lang="en-US" sz="250" dirty="0" err="1">
                <a:solidFill>
                  <a:srgbClr val="014067"/>
                </a:solidFill>
              </a:rPr>
              <a:t>gambar</a:t>
            </a:r>
            <a:r>
              <a:rPr lang="en-US" sz="250" dirty="0">
                <a:solidFill>
                  <a:srgbClr val="014067"/>
                </a:solidFill>
              </a:rPr>
              <a:t> }}" class="rounded" style="width: 150px"&gt;</a:t>
            </a:r>
          </a:p>
          <a:p>
            <a:r>
              <a:rPr lang="en-US" sz="250" dirty="0">
                <a:solidFill>
                  <a:srgbClr val="014067"/>
                </a:solidFill>
              </a:rPr>
              <a:t>                      &lt;/td&gt;</a:t>
            </a:r>
          </a:p>
          <a:p>
            <a:r>
              <a:rPr lang="en-US" sz="250" dirty="0">
                <a:solidFill>
                  <a:srgbClr val="014067"/>
                </a:solidFill>
              </a:rPr>
              <a:t>                      &lt;td&gt;{{ $</a:t>
            </a:r>
            <a:r>
              <a:rPr lang="en-US" sz="250" dirty="0" err="1">
                <a:solidFill>
                  <a:srgbClr val="014067"/>
                </a:solidFill>
              </a:rPr>
              <a:t>artikel</a:t>
            </a:r>
            <a:r>
              <a:rPr lang="en-US" sz="250" dirty="0">
                <a:solidFill>
                  <a:srgbClr val="014067"/>
                </a:solidFill>
              </a:rPr>
              <a:t>-&gt;</a:t>
            </a:r>
            <a:r>
              <a:rPr lang="en-US" sz="250" dirty="0" err="1">
                <a:solidFill>
                  <a:srgbClr val="014067"/>
                </a:solidFill>
              </a:rPr>
              <a:t>judul</a:t>
            </a:r>
            <a:r>
              <a:rPr lang="en-US" sz="250" dirty="0">
                <a:solidFill>
                  <a:srgbClr val="014067"/>
                </a:solidFill>
              </a:rPr>
              <a:t> }}&lt;/td&gt;</a:t>
            </a:r>
          </a:p>
          <a:p>
            <a:r>
              <a:rPr lang="en-US" sz="250" dirty="0">
                <a:solidFill>
                  <a:srgbClr val="014067"/>
                </a:solidFill>
              </a:rPr>
              <a:t>                      &lt;td&gt;{!! $</a:t>
            </a:r>
            <a:r>
              <a:rPr lang="en-US" sz="250" dirty="0" err="1">
                <a:solidFill>
                  <a:srgbClr val="014067"/>
                </a:solidFill>
              </a:rPr>
              <a:t>artikel</a:t>
            </a:r>
            <a:r>
              <a:rPr lang="en-US" sz="250" dirty="0">
                <a:solidFill>
                  <a:srgbClr val="014067"/>
                </a:solidFill>
              </a:rPr>
              <a:t>-&gt;</a:t>
            </a:r>
            <a:r>
              <a:rPr lang="en-US" sz="250" dirty="0" err="1">
                <a:solidFill>
                  <a:srgbClr val="014067"/>
                </a:solidFill>
              </a:rPr>
              <a:t>isi</a:t>
            </a:r>
            <a:r>
              <a:rPr lang="en-US" sz="250" dirty="0">
                <a:solidFill>
                  <a:srgbClr val="014067"/>
                </a:solidFill>
              </a:rPr>
              <a:t> !!}&lt;/td&gt;</a:t>
            </a:r>
          </a:p>
          <a:p>
            <a:r>
              <a:rPr lang="en-US" sz="250" dirty="0">
                <a:solidFill>
                  <a:srgbClr val="014067"/>
                </a:solidFill>
              </a:rPr>
              <a:t>                      &lt;td class="text-center"&gt;</a:t>
            </a:r>
          </a:p>
          <a:p>
            <a:r>
              <a:rPr lang="en-US" sz="250" dirty="0">
                <a:solidFill>
                  <a:srgbClr val="014067"/>
                </a:solidFill>
              </a:rPr>
              <a:t>                        &lt;form </a:t>
            </a:r>
            <a:r>
              <a:rPr lang="en-US" sz="250" dirty="0" err="1">
                <a:solidFill>
                  <a:srgbClr val="014067"/>
                </a:solidFill>
              </a:rPr>
              <a:t>onsubmit</a:t>
            </a:r>
            <a:r>
              <a:rPr lang="en-US" sz="250" dirty="0">
                <a:solidFill>
                  <a:srgbClr val="014067"/>
                </a:solidFill>
              </a:rPr>
              <a:t>="return confirm('</a:t>
            </a:r>
            <a:r>
              <a:rPr lang="en-US" sz="250" dirty="0" err="1">
                <a:solidFill>
                  <a:srgbClr val="014067"/>
                </a:solidFill>
              </a:rPr>
              <a:t>Apakah</a:t>
            </a:r>
            <a:r>
              <a:rPr lang="en-US" sz="250" dirty="0">
                <a:solidFill>
                  <a:srgbClr val="014067"/>
                </a:solidFill>
              </a:rPr>
              <a:t> </a:t>
            </a:r>
            <a:r>
              <a:rPr lang="en-US" sz="250" dirty="0" err="1">
                <a:solidFill>
                  <a:srgbClr val="014067"/>
                </a:solidFill>
              </a:rPr>
              <a:t>Anda</a:t>
            </a:r>
            <a:r>
              <a:rPr lang="en-US" sz="250" dirty="0">
                <a:solidFill>
                  <a:srgbClr val="014067"/>
                </a:solidFill>
              </a:rPr>
              <a:t> Yakin ?');" action="{{ route('</a:t>
            </a:r>
            <a:r>
              <a:rPr lang="en-US" sz="250" dirty="0" err="1">
                <a:solidFill>
                  <a:srgbClr val="014067"/>
                </a:solidFill>
              </a:rPr>
              <a:t>artikel.destroy</a:t>
            </a:r>
            <a:r>
              <a:rPr lang="en-US" sz="250" dirty="0">
                <a:solidFill>
                  <a:srgbClr val="014067"/>
                </a:solidFill>
              </a:rPr>
              <a:t>', $</a:t>
            </a:r>
            <a:r>
              <a:rPr lang="en-US" sz="250" dirty="0" err="1">
                <a:solidFill>
                  <a:srgbClr val="014067"/>
                </a:solidFill>
              </a:rPr>
              <a:t>artikel</a:t>
            </a:r>
            <a:r>
              <a:rPr lang="en-US" sz="250" dirty="0">
                <a:solidFill>
                  <a:srgbClr val="014067"/>
                </a:solidFill>
              </a:rPr>
              <a:t>-&gt;id) }}" method="POST"&gt;</a:t>
            </a:r>
          </a:p>
          <a:p>
            <a:r>
              <a:rPr lang="en-US" sz="250" dirty="0">
                <a:solidFill>
                  <a:srgbClr val="014067"/>
                </a:solidFill>
              </a:rPr>
              <a:t>                          &lt;a </a:t>
            </a:r>
            <a:r>
              <a:rPr lang="en-US" sz="250" dirty="0" err="1">
                <a:solidFill>
                  <a:srgbClr val="014067"/>
                </a:solidFill>
              </a:rPr>
              <a:t>href</a:t>
            </a:r>
            <a:r>
              <a:rPr lang="en-US" sz="250" dirty="0">
                <a:solidFill>
                  <a:srgbClr val="014067"/>
                </a:solidFill>
              </a:rPr>
              <a:t>="{{ route('</a:t>
            </a:r>
            <a:r>
              <a:rPr lang="en-US" sz="250" dirty="0" err="1">
                <a:solidFill>
                  <a:srgbClr val="014067"/>
                </a:solidFill>
              </a:rPr>
              <a:t>artikel.edit</a:t>
            </a:r>
            <a:r>
              <a:rPr lang="en-US" sz="250" dirty="0">
                <a:solidFill>
                  <a:srgbClr val="014067"/>
                </a:solidFill>
              </a:rPr>
              <a:t>', $</a:t>
            </a:r>
            <a:r>
              <a:rPr lang="en-US" sz="250" dirty="0" err="1">
                <a:solidFill>
                  <a:srgbClr val="014067"/>
                </a:solidFill>
              </a:rPr>
              <a:t>artikel</a:t>
            </a:r>
            <a:r>
              <a:rPr lang="en-US" sz="250" dirty="0">
                <a:solidFill>
                  <a:srgbClr val="014067"/>
                </a:solidFill>
              </a:rPr>
              <a:t>-&gt;id) }}" class="</a:t>
            </a:r>
            <a:r>
              <a:rPr lang="en-US" sz="250" dirty="0" err="1">
                <a:solidFill>
                  <a:srgbClr val="014067"/>
                </a:solidFill>
              </a:rPr>
              <a:t>btn</a:t>
            </a:r>
            <a:r>
              <a:rPr lang="en-US" sz="250" dirty="0">
                <a:solidFill>
                  <a:srgbClr val="014067"/>
                </a:solidFill>
              </a:rPr>
              <a:t> </a:t>
            </a:r>
            <a:r>
              <a:rPr lang="en-US" sz="250" dirty="0" err="1">
                <a:solidFill>
                  <a:srgbClr val="014067"/>
                </a:solidFill>
              </a:rPr>
              <a:t>btn-sm</a:t>
            </a:r>
            <a:r>
              <a:rPr lang="en-US" sz="250" dirty="0">
                <a:solidFill>
                  <a:srgbClr val="014067"/>
                </a:solidFill>
              </a:rPr>
              <a:t> </a:t>
            </a:r>
            <a:r>
              <a:rPr lang="en-US" sz="250" dirty="0" err="1">
                <a:solidFill>
                  <a:srgbClr val="014067"/>
                </a:solidFill>
              </a:rPr>
              <a:t>btn</a:t>
            </a:r>
            <a:r>
              <a:rPr lang="en-US" sz="250" dirty="0">
                <a:solidFill>
                  <a:srgbClr val="014067"/>
                </a:solidFill>
              </a:rPr>
              <a:t>-primary"&gt;EDIT&lt;/a&gt;</a:t>
            </a:r>
          </a:p>
          <a:p>
            <a:r>
              <a:rPr lang="en-US" sz="250" dirty="0">
                <a:solidFill>
                  <a:srgbClr val="014067"/>
                </a:solidFill>
              </a:rPr>
              <a:t>                          @</a:t>
            </a:r>
            <a:r>
              <a:rPr lang="en-US" sz="250" dirty="0" err="1">
                <a:solidFill>
                  <a:srgbClr val="014067"/>
                </a:solidFill>
              </a:rPr>
              <a:t>csrf</a:t>
            </a:r>
            <a:endParaRPr lang="en-US" sz="250" dirty="0">
              <a:solidFill>
                <a:srgbClr val="014067"/>
              </a:solidFill>
            </a:endParaRPr>
          </a:p>
          <a:p>
            <a:r>
              <a:rPr lang="en-US" sz="250" dirty="0">
                <a:solidFill>
                  <a:srgbClr val="014067"/>
                </a:solidFill>
              </a:rPr>
              <a:t>                          @method('DELETE')</a:t>
            </a:r>
          </a:p>
          <a:p>
            <a:r>
              <a:rPr lang="en-US" sz="250" dirty="0">
                <a:solidFill>
                  <a:srgbClr val="014067"/>
                </a:solidFill>
              </a:rPr>
              <a:t>                          &lt;button type="submit" class="</a:t>
            </a:r>
            <a:r>
              <a:rPr lang="en-US" sz="250" dirty="0" err="1">
                <a:solidFill>
                  <a:srgbClr val="014067"/>
                </a:solidFill>
              </a:rPr>
              <a:t>btn</a:t>
            </a:r>
            <a:r>
              <a:rPr lang="en-US" sz="250" dirty="0">
                <a:solidFill>
                  <a:srgbClr val="014067"/>
                </a:solidFill>
              </a:rPr>
              <a:t> </a:t>
            </a:r>
            <a:r>
              <a:rPr lang="en-US" sz="250" dirty="0" err="1">
                <a:solidFill>
                  <a:srgbClr val="014067"/>
                </a:solidFill>
              </a:rPr>
              <a:t>btn-sm</a:t>
            </a:r>
            <a:r>
              <a:rPr lang="en-US" sz="250" dirty="0">
                <a:solidFill>
                  <a:srgbClr val="014067"/>
                </a:solidFill>
              </a:rPr>
              <a:t> </a:t>
            </a:r>
            <a:r>
              <a:rPr lang="en-US" sz="250" dirty="0" err="1">
                <a:solidFill>
                  <a:srgbClr val="014067"/>
                </a:solidFill>
              </a:rPr>
              <a:t>btn</a:t>
            </a:r>
            <a:r>
              <a:rPr lang="en-US" sz="250" dirty="0">
                <a:solidFill>
                  <a:srgbClr val="014067"/>
                </a:solidFill>
              </a:rPr>
              <a:t>-danger"&gt;HAPUS&lt;/button&gt;</a:t>
            </a:r>
          </a:p>
          <a:p>
            <a:r>
              <a:rPr lang="en-US" sz="250" dirty="0">
                <a:solidFill>
                  <a:srgbClr val="014067"/>
                </a:solidFill>
              </a:rPr>
              <a:t>                        &lt;/form&gt;</a:t>
            </a:r>
          </a:p>
          <a:p>
            <a:r>
              <a:rPr lang="en-US" sz="250" dirty="0">
                <a:solidFill>
                  <a:srgbClr val="014067"/>
                </a:solidFill>
              </a:rPr>
              <a:t>                      &lt;/td&gt;</a:t>
            </a:r>
          </a:p>
          <a:p>
            <a:r>
              <a:rPr lang="en-US" sz="250" dirty="0">
                <a:solidFill>
                  <a:srgbClr val="014067"/>
                </a:solidFill>
              </a:rPr>
              <a:t>                    &lt;/</a:t>
            </a:r>
            <a:r>
              <a:rPr lang="en-US" sz="250" dirty="0" err="1">
                <a:solidFill>
                  <a:srgbClr val="014067"/>
                </a:solidFill>
              </a:rPr>
              <a:t>tr</a:t>
            </a:r>
            <a:r>
              <a:rPr lang="en-US" sz="250" dirty="0">
                <a:solidFill>
                  <a:srgbClr val="014067"/>
                </a:solidFill>
              </a:rPr>
              <a:t>&gt;</a:t>
            </a:r>
          </a:p>
          <a:p>
            <a:r>
              <a:rPr lang="en-US" sz="250" dirty="0">
                <a:solidFill>
                  <a:srgbClr val="014067"/>
                </a:solidFill>
              </a:rPr>
              <a:t>                    @empty</a:t>
            </a:r>
          </a:p>
          <a:p>
            <a:r>
              <a:rPr lang="en-US" sz="250" dirty="0">
                <a:solidFill>
                  <a:srgbClr val="014067"/>
                </a:solidFill>
              </a:rPr>
              <a:t>                    &lt;div class="alert alert-danger"&gt;</a:t>
            </a:r>
          </a:p>
          <a:p>
            <a:r>
              <a:rPr lang="en-US" sz="250" dirty="0">
                <a:solidFill>
                  <a:srgbClr val="014067"/>
                </a:solidFill>
              </a:rPr>
              <a:t>                      Data </a:t>
            </a:r>
            <a:r>
              <a:rPr lang="en-US" sz="250" dirty="0" err="1">
                <a:solidFill>
                  <a:srgbClr val="014067"/>
                </a:solidFill>
              </a:rPr>
              <a:t>artikel</a:t>
            </a:r>
            <a:r>
              <a:rPr lang="en-US" sz="250" dirty="0">
                <a:solidFill>
                  <a:srgbClr val="014067"/>
                </a:solidFill>
              </a:rPr>
              <a:t> </a:t>
            </a:r>
            <a:r>
              <a:rPr lang="en-US" sz="250" dirty="0" err="1">
                <a:solidFill>
                  <a:srgbClr val="014067"/>
                </a:solidFill>
              </a:rPr>
              <a:t>belum</a:t>
            </a:r>
            <a:r>
              <a:rPr lang="en-US" sz="250" dirty="0">
                <a:solidFill>
                  <a:srgbClr val="014067"/>
                </a:solidFill>
              </a:rPr>
              <a:t> </a:t>
            </a:r>
            <a:r>
              <a:rPr lang="en-US" sz="250" dirty="0" err="1">
                <a:solidFill>
                  <a:srgbClr val="014067"/>
                </a:solidFill>
              </a:rPr>
              <a:t>Tersedia</a:t>
            </a:r>
            <a:r>
              <a:rPr lang="en-US" sz="250" dirty="0">
                <a:solidFill>
                  <a:srgbClr val="014067"/>
                </a:solidFill>
              </a:rPr>
              <a:t>.</a:t>
            </a:r>
          </a:p>
          <a:p>
            <a:r>
              <a:rPr lang="en-US" sz="250" dirty="0">
                <a:solidFill>
                  <a:srgbClr val="014067"/>
                </a:solidFill>
              </a:rPr>
              <a:t>                    &lt;/div&gt;</a:t>
            </a:r>
          </a:p>
          <a:p>
            <a:r>
              <a:rPr lang="en-US" sz="250" dirty="0">
                <a:solidFill>
                  <a:srgbClr val="014067"/>
                </a:solidFill>
              </a:rPr>
              <a:t>                    @</a:t>
            </a:r>
            <a:r>
              <a:rPr lang="en-US" sz="250" dirty="0" err="1">
                <a:solidFill>
                  <a:srgbClr val="014067"/>
                </a:solidFill>
              </a:rPr>
              <a:t>endforelse</a:t>
            </a:r>
            <a:endParaRPr lang="en-US" sz="250" dirty="0">
              <a:solidFill>
                <a:srgbClr val="014067"/>
              </a:solidFill>
            </a:endParaRPr>
          </a:p>
          <a:p>
            <a:r>
              <a:rPr lang="en-US" sz="250" dirty="0">
                <a:solidFill>
                  <a:srgbClr val="014067"/>
                </a:solidFill>
              </a:rPr>
              <a:t>                  &lt;/</a:t>
            </a:r>
            <a:r>
              <a:rPr lang="en-US" sz="250" dirty="0" err="1">
                <a:solidFill>
                  <a:srgbClr val="014067"/>
                </a:solidFill>
              </a:rPr>
              <a:t>tbody</a:t>
            </a:r>
            <a:r>
              <a:rPr lang="en-US" sz="250" dirty="0">
                <a:solidFill>
                  <a:srgbClr val="014067"/>
                </a:solidFill>
              </a:rPr>
              <a:t>&gt;</a:t>
            </a:r>
          </a:p>
          <a:p>
            <a:r>
              <a:rPr lang="en-US" sz="250" dirty="0">
                <a:solidFill>
                  <a:srgbClr val="014067"/>
                </a:solidFill>
              </a:rPr>
              <a:t>                &lt;/table&gt;</a:t>
            </a:r>
          </a:p>
          <a:p>
            <a:r>
              <a:rPr lang="en-US" sz="250" dirty="0">
                <a:solidFill>
                  <a:srgbClr val="014067"/>
                </a:solidFill>
              </a:rPr>
              <a:t>                 {{ $</a:t>
            </a:r>
            <a:r>
              <a:rPr lang="en-US" sz="250" dirty="0" err="1">
                <a:solidFill>
                  <a:srgbClr val="014067"/>
                </a:solidFill>
              </a:rPr>
              <a:t>artikels</a:t>
            </a:r>
            <a:r>
              <a:rPr lang="en-US" sz="250" dirty="0">
                <a:solidFill>
                  <a:srgbClr val="014067"/>
                </a:solidFill>
              </a:rPr>
              <a:t>-&gt;links() }}</a:t>
            </a:r>
          </a:p>
          <a:p>
            <a:r>
              <a:rPr lang="en-US" sz="250" dirty="0">
                <a:solidFill>
                  <a:srgbClr val="014067"/>
                </a:solidFill>
              </a:rPr>
              <a:t>              &lt;/div&gt;</a:t>
            </a:r>
          </a:p>
          <a:p>
            <a:r>
              <a:rPr lang="en-US" sz="250" dirty="0">
                <a:solidFill>
                  <a:srgbClr val="014067"/>
                </a:solidFill>
              </a:rPr>
              <a:t>            &lt;/div&gt;</a:t>
            </a:r>
          </a:p>
          <a:p>
            <a:r>
              <a:rPr lang="en-US" sz="250" dirty="0">
                <a:solidFill>
                  <a:srgbClr val="014067"/>
                </a:solidFill>
              </a:rPr>
              <a:t>          &lt;/div&gt;</a:t>
            </a:r>
          </a:p>
          <a:p>
            <a:r>
              <a:rPr lang="en-US" sz="250" dirty="0">
                <a:solidFill>
                  <a:srgbClr val="014067"/>
                </a:solidFill>
              </a:rPr>
              <a:t>        &lt;/div&gt;</a:t>
            </a:r>
          </a:p>
          <a:p>
            <a:r>
              <a:rPr lang="en-US" sz="250" dirty="0">
                <a:solidFill>
                  <a:srgbClr val="014067"/>
                </a:solidFill>
              </a:rPr>
              <a:t>      &lt;/section&gt;</a:t>
            </a:r>
          </a:p>
          <a:p>
            <a:r>
              <a:rPr lang="en-US" sz="250" dirty="0">
                <a:solidFill>
                  <a:srgbClr val="014067"/>
                </a:solidFill>
              </a:rPr>
              <a:t>    &lt;/div&gt;</a:t>
            </a:r>
          </a:p>
          <a:p>
            <a:r>
              <a:rPr lang="en-US" sz="250" dirty="0">
                <a:solidFill>
                  <a:srgbClr val="014067"/>
                </a:solidFill>
              </a:rPr>
              <a:t>  &lt;/main&gt;</a:t>
            </a:r>
          </a:p>
          <a:p>
            <a:r>
              <a:rPr lang="en-US" sz="250" dirty="0">
                <a:solidFill>
                  <a:srgbClr val="014067"/>
                </a:solidFill>
              </a:rPr>
              <a:t/>
            </a:r>
            <a:br>
              <a:rPr lang="en-US" sz="250" dirty="0">
                <a:solidFill>
                  <a:srgbClr val="014067"/>
                </a:solidFill>
              </a:rPr>
            </a:br>
            <a:r>
              <a:rPr lang="en-US" sz="250" dirty="0">
                <a:solidFill>
                  <a:srgbClr val="014067"/>
                </a:solidFill>
              </a:rPr>
              <a:t/>
            </a:r>
            <a:br>
              <a:rPr lang="en-US" sz="250" dirty="0">
                <a:solidFill>
                  <a:srgbClr val="014067"/>
                </a:solidFill>
              </a:rPr>
            </a:br>
            <a:r>
              <a:rPr lang="en-US" sz="250" dirty="0">
                <a:solidFill>
                  <a:srgbClr val="014067"/>
                </a:solidFill>
              </a:rPr>
              <a:t>  &lt;script </a:t>
            </a:r>
            <a:r>
              <a:rPr lang="en-US" sz="250" dirty="0" err="1">
                <a:solidFill>
                  <a:srgbClr val="014067"/>
                </a:solidFill>
              </a:rPr>
              <a:t>src</a:t>
            </a:r>
            <a:r>
              <a:rPr lang="en-US" sz="250" dirty="0">
                <a:solidFill>
                  <a:srgbClr val="014067"/>
                </a:solidFill>
              </a:rPr>
              <a:t>="</a:t>
            </a:r>
            <a:r>
              <a:rPr lang="en-US" sz="250" dirty="0" err="1">
                <a:solidFill>
                  <a:srgbClr val="014067"/>
                </a:solidFill>
              </a:rPr>
              <a:t>jquery</a:t>
            </a:r>
            <a:r>
              <a:rPr lang="en-US" sz="250" dirty="0">
                <a:solidFill>
                  <a:srgbClr val="014067"/>
                </a:solidFill>
              </a:rPr>
              <a:t>/jquery-3.6.0.min.js"&gt;&lt;/script&gt;</a:t>
            </a:r>
          </a:p>
          <a:p>
            <a:r>
              <a:rPr lang="en-US" sz="250" dirty="0">
                <a:solidFill>
                  <a:srgbClr val="014067"/>
                </a:solidFill>
              </a:rPr>
              <a:t>  &lt;script </a:t>
            </a:r>
            <a:r>
              <a:rPr lang="en-US" sz="250" dirty="0" err="1">
                <a:solidFill>
                  <a:srgbClr val="014067"/>
                </a:solidFill>
              </a:rPr>
              <a:t>src</a:t>
            </a:r>
            <a:r>
              <a:rPr lang="en-US" sz="250" dirty="0">
                <a:solidFill>
                  <a:srgbClr val="014067"/>
                </a:solidFill>
              </a:rPr>
              <a:t>="bootstrap/</a:t>
            </a:r>
            <a:r>
              <a:rPr lang="en-US" sz="250" dirty="0" err="1">
                <a:solidFill>
                  <a:srgbClr val="014067"/>
                </a:solidFill>
              </a:rPr>
              <a:t>js</a:t>
            </a:r>
            <a:r>
              <a:rPr lang="en-US" sz="250" dirty="0">
                <a:solidFill>
                  <a:srgbClr val="014067"/>
                </a:solidFill>
              </a:rPr>
              <a:t>/bootstrap.min.js"&gt;&lt;/script&gt;</a:t>
            </a:r>
          </a:p>
          <a:p>
            <a:r>
              <a:rPr lang="en-US" sz="250" dirty="0">
                <a:solidFill>
                  <a:srgbClr val="014067"/>
                </a:solidFill>
              </a:rPr>
              <a:t>  &lt;script </a:t>
            </a:r>
            <a:r>
              <a:rPr lang="en-US" sz="250" dirty="0" err="1">
                <a:solidFill>
                  <a:srgbClr val="014067"/>
                </a:solidFill>
              </a:rPr>
              <a:t>src</a:t>
            </a:r>
            <a:r>
              <a:rPr lang="en-US" sz="250" dirty="0">
                <a:solidFill>
                  <a:srgbClr val="014067"/>
                </a:solidFill>
              </a:rPr>
              <a:t>="</a:t>
            </a:r>
            <a:r>
              <a:rPr lang="en-US" sz="250" dirty="0" err="1">
                <a:solidFill>
                  <a:srgbClr val="014067"/>
                </a:solidFill>
              </a:rPr>
              <a:t>toastr</a:t>
            </a:r>
            <a:r>
              <a:rPr lang="en-US" sz="250" dirty="0">
                <a:solidFill>
                  <a:srgbClr val="014067"/>
                </a:solidFill>
              </a:rPr>
              <a:t>/toastr.min.js"&gt;&lt;/script&gt;</a:t>
            </a:r>
          </a:p>
          <a:p>
            <a:r>
              <a:rPr lang="en-US" sz="250" dirty="0">
                <a:solidFill>
                  <a:srgbClr val="014067"/>
                </a:solidFill>
              </a:rPr>
              <a:t/>
            </a:r>
            <a:br>
              <a:rPr lang="en-US" sz="250" dirty="0">
                <a:solidFill>
                  <a:srgbClr val="014067"/>
                </a:solidFill>
              </a:rPr>
            </a:br>
            <a:r>
              <a:rPr lang="en-US" sz="250" dirty="0">
                <a:solidFill>
                  <a:srgbClr val="014067"/>
                </a:solidFill>
              </a:rPr>
              <a:t>  &lt;script&gt;</a:t>
            </a:r>
          </a:p>
          <a:p>
            <a:r>
              <a:rPr lang="en-US" sz="250" dirty="0">
                <a:solidFill>
                  <a:srgbClr val="014067"/>
                </a:solidFill>
              </a:rPr>
              <a:t>    @if(session()-&gt;has('success'))</a:t>
            </a:r>
          </a:p>
          <a:p>
            <a:r>
              <a:rPr lang="en-US" sz="250" dirty="0">
                <a:solidFill>
                  <a:srgbClr val="014067"/>
                </a:solidFill>
              </a:rPr>
              <a:t>    </a:t>
            </a:r>
            <a:r>
              <a:rPr lang="en-US" sz="250" dirty="0" err="1">
                <a:solidFill>
                  <a:srgbClr val="014067"/>
                </a:solidFill>
              </a:rPr>
              <a:t>toastr.success</a:t>
            </a:r>
            <a:r>
              <a:rPr lang="en-US" sz="250" dirty="0">
                <a:solidFill>
                  <a:srgbClr val="014067"/>
                </a:solidFill>
              </a:rPr>
              <a:t>('{{ session('success') }}', 'BERHASIL!');</a:t>
            </a:r>
          </a:p>
          <a:p>
            <a:r>
              <a:rPr lang="en-US" sz="250" dirty="0">
                <a:solidFill>
                  <a:srgbClr val="014067"/>
                </a:solidFill>
              </a:rPr>
              <a:t/>
            </a:r>
            <a:br>
              <a:rPr lang="en-US" sz="250" dirty="0">
                <a:solidFill>
                  <a:srgbClr val="014067"/>
                </a:solidFill>
              </a:rPr>
            </a:br>
            <a:r>
              <a:rPr lang="en-US" sz="250" dirty="0">
                <a:solidFill>
                  <a:srgbClr val="014067"/>
                </a:solidFill>
              </a:rPr>
              <a:t>    @</a:t>
            </a:r>
            <a:r>
              <a:rPr lang="en-US" sz="250" dirty="0" err="1">
                <a:solidFill>
                  <a:srgbClr val="014067"/>
                </a:solidFill>
              </a:rPr>
              <a:t>elseif</a:t>
            </a:r>
            <a:r>
              <a:rPr lang="en-US" sz="250" dirty="0">
                <a:solidFill>
                  <a:srgbClr val="014067"/>
                </a:solidFill>
              </a:rPr>
              <a:t>(session()-&gt;has('error'))</a:t>
            </a:r>
          </a:p>
          <a:p>
            <a:r>
              <a:rPr lang="en-US" sz="250" dirty="0">
                <a:solidFill>
                  <a:srgbClr val="014067"/>
                </a:solidFill>
              </a:rPr>
              <a:t/>
            </a:r>
            <a:br>
              <a:rPr lang="en-US" sz="250" dirty="0">
                <a:solidFill>
                  <a:srgbClr val="014067"/>
                </a:solidFill>
              </a:rPr>
            </a:br>
            <a:r>
              <a:rPr lang="en-US" sz="250" dirty="0">
                <a:solidFill>
                  <a:srgbClr val="014067"/>
                </a:solidFill>
              </a:rPr>
              <a:t>    </a:t>
            </a:r>
            <a:r>
              <a:rPr lang="en-US" sz="250" dirty="0" err="1">
                <a:solidFill>
                  <a:srgbClr val="014067"/>
                </a:solidFill>
              </a:rPr>
              <a:t>toastr.error</a:t>
            </a:r>
            <a:r>
              <a:rPr lang="en-US" sz="250" dirty="0">
                <a:solidFill>
                  <a:srgbClr val="014067"/>
                </a:solidFill>
              </a:rPr>
              <a:t>('{{ session('error') }}', 'GAGAL!');</a:t>
            </a:r>
          </a:p>
          <a:p>
            <a:r>
              <a:rPr lang="en-US" sz="250" dirty="0">
                <a:solidFill>
                  <a:srgbClr val="014067"/>
                </a:solidFill>
              </a:rPr>
              <a:t/>
            </a:r>
            <a:br>
              <a:rPr lang="en-US" sz="250" dirty="0">
                <a:solidFill>
                  <a:srgbClr val="014067"/>
                </a:solidFill>
              </a:rPr>
            </a:br>
            <a:r>
              <a:rPr lang="en-US" sz="250" dirty="0">
                <a:solidFill>
                  <a:srgbClr val="014067"/>
                </a:solidFill>
              </a:rPr>
              <a:t>    @</a:t>
            </a:r>
            <a:r>
              <a:rPr lang="en-US" sz="250" dirty="0" err="1">
                <a:solidFill>
                  <a:srgbClr val="014067"/>
                </a:solidFill>
              </a:rPr>
              <a:t>endif</a:t>
            </a:r>
            <a:endParaRPr lang="en-US" sz="250" dirty="0">
              <a:solidFill>
                <a:srgbClr val="014067"/>
              </a:solidFill>
            </a:endParaRPr>
          </a:p>
          <a:p>
            <a:r>
              <a:rPr lang="en-US" sz="250" dirty="0">
                <a:solidFill>
                  <a:srgbClr val="014067"/>
                </a:solidFill>
              </a:rPr>
              <a:t>  &lt;/script&gt;</a:t>
            </a:r>
          </a:p>
          <a:p>
            <a:r>
              <a:rPr lang="en-US" sz="250" dirty="0">
                <a:solidFill>
                  <a:srgbClr val="014067"/>
                </a:solidFill>
              </a:rPr>
              <a:t/>
            </a:r>
            <a:br>
              <a:rPr lang="en-US" sz="250" dirty="0">
                <a:solidFill>
                  <a:srgbClr val="014067"/>
                </a:solidFill>
              </a:rPr>
            </a:br>
            <a:r>
              <a:rPr lang="en-US" sz="250" dirty="0">
                <a:solidFill>
                  <a:srgbClr val="014067"/>
                </a:solidFill>
              </a:rPr>
              <a:t>&lt;/body&gt;</a:t>
            </a:r>
          </a:p>
          <a:p>
            <a:r>
              <a:rPr lang="en-US" sz="250" dirty="0">
                <a:solidFill>
                  <a:srgbClr val="014067"/>
                </a:solidFill>
              </a:rPr>
              <a:t>&lt;/html&gt;</a:t>
            </a:r>
          </a:p>
          <a:p>
            <a:r>
              <a:rPr lang="en-US" sz="250" dirty="0">
                <a:solidFill>
                  <a:srgbClr val="014067"/>
                </a:solidFill>
              </a:rPr>
              <a:t/>
            </a:r>
            <a:br>
              <a:rPr lang="en-US" sz="250" dirty="0">
                <a:solidFill>
                  <a:srgbClr val="014067"/>
                </a:solidFill>
              </a:rPr>
            </a:br>
            <a:endParaRPr lang="en-US" sz="250" dirty="0">
              <a:solidFill>
                <a:srgbClr val="014067"/>
              </a:solidFill>
            </a:endParaRPr>
          </a:p>
        </p:txBody>
      </p:sp>
      <p:pic>
        <p:nvPicPr>
          <p:cNvPr id="7" name="Picture 6"/>
          <p:cNvPicPr>
            <a:picLocks noChangeAspect="1"/>
          </p:cNvPicPr>
          <p:nvPr/>
        </p:nvPicPr>
        <p:blipFill>
          <a:blip r:embed="rId3"/>
          <a:stretch>
            <a:fillRect/>
          </a:stretch>
        </p:blipFill>
        <p:spPr>
          <a:xfrm>
            <a:off x="6345790" y="2734900"/>
            <a:ext cx="2842584" cy="3512593"/>
          </a:xfrm>
          <a:prstGeom prst="rect">
            <a:avLst/>
          </a:prstGeom>
        </p:spPr>
      </p:pic>
    </p:spTree>
    <p:extLst>
      <p:ext uri="{BB962C8B-B14F-4D97-AF65-F5344CB8AC3E}">
        <p14:creationId xmlns:p14="http://schemas.microsoft.com/office/powerpoint/2010/main" val="2304756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a:xfrm>
            <a:off x="518678" y="209028"/>
            <a:ext cx="4097710" cy="1147969"/>
          </a:xfrm>
        </p:spPr>
        <p:txBody>
          <a:bodyPr/>
          <a:lstStyle/>
          <a:p>
            <a:r>
              <a:rPr lang="en-US" dirty="0"/>
              <a:t>Create Project</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Web Part I – </a:t>
            </a:r>
            <a:r>
              <a:rPr lang="en-US" dirty="0"/>
              <a:t>Download &amp; Installation</a:t>
            </a:r>
            <a:endParaRPr lang="en-US" dirty="0" smtClean="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4</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962026" y="5019645"/>
            <a:ext cx="2944150" cy="39731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smtClean="0">
                <a:solidFill>
                  <a:schemeClr val="tx1"/>
                </a:solidFill>
              </a:rPr>
              <a:t>php</a:t>
            </a:r>
            <a:r>
              <a:rPr lang="en-US" dirty="0" smtClean="0">
                <a:solidFill>
                  <a:schemeClr val="tx1"/>
                </a:solidFill>
              </a:rPr>
              <a:t> artisan serve</a:t>
            </a:r>
            <a:endParaRPr lang="en-US" dirty="0">
              <a:solidFill>
                <a:schemeClr val="tx1"/>
              </a:solidFill>
            </a:endParaRPr>
          </a:p>
        </p:txBody>
      </p:sp>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3" y="1490335"/>
            <a:ext cx="4539779" cy="374416"/>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1. </a:t>
            </a:r>
            <a:r>
              <a:rPr lang="es-ES" dirty="0" err="1" smtClean="0"/>
              <a:t>Buat</a:t>
            </a:r>
            <a:r>
              <a:rPr lang="es-ES" dirty="0" smtClean="0"/>
              <a:t> </a:t>
            </a:r>
            <a:r>
              <a:rPr lang="es-ES" dirty="0" err="1" smtClean="0"/>
              <a:t>project</a:t>
            </a:r>
            <a:r>
              <a:rPr lang="es-ES" dirty="0" smtClean="0"/>
              <a:t> </a:t>
            </a:r>
            <a:r>
              <a:rPr lang="es-ES" dirty="0" err="1" smtClean="0"/>
              <a:t>laravel</a:t>
            </a:r>
            <a:endParaRPr lang="es-ES" dirty="0"/>
          </a:p>
        </p:txBody>
      </p:sp>
      <p:sp>
        <p:nvSpPr>
          <p:cNvPr id="15" name="Rectangle 14"/>
          <p:cNvSpPr/>
          <p:nvPr/>
        </p:nvSpPr>
        <p:spPr>
          <a:xfrm>
            <a:off x="962025" y="1943720"/>
            <a:ext cx="2864251" cy="39731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smtClean="0">
                <a:solidFill>
                  <a:schemeClr val="tx1"/>
                </a:solidFill>
              </a:rPr>
              <a:t>laravel</a:t>
            </a:r>
            <a:r>
              <a:rPr lang="en-US" dirty="0" smtClean="0">
                <a:solidFill>
                  <a:schemeClr val="tx1"/>
                </a:solidFill>
              </a:rPr>
              <a:t> new </a:t>
            </a:r>
            <a:r>
              <a:rPr lang="en-US" dirty="0" smtClean="0">
                <a:solidFill>
                  <a:schemeClr val="tx1"/>
                </a:solidFill>
              </a:rPr>
              <a:t>web_dinamis_2</a:t>
            </a:r>
            <a:endParaRPr lang="en-US" dirty="0">
              <a:solidFill>
                <a:schemeClr val="tx1"/>
              </a:solidFill>
            </a:endParaRPr>
          </a:p>
        </p:txBody>
      </p:sp>
      <p:sp>
        <p:nvSpPr>
          <p:cNvPr id="19" name="Text Placeholder 18">
            <a:extLst>
              <a:ext uri="{FF2B5EF4-FFF2-40B4-BE49-F238E27FC236}">
                <a16:creationId xmlns:a16="http://schemas.microsoft.com/office/drawing/2014/main" id="{FAA9D8EA-A7CA-4ED0-94D3-29382CDEBB32}"/>
              </a:ext>
            </a:extLst>
          </p:cNvPr>
          <p:cNvSpPr txBox="1">
            <a:spLocks/>
          </p:cNvSpPr>
          <p:nvPr/>
        </p:nvSpPr>
        <p:spPr>
          <a:xfrm>
            <a:off x="518677" y="4451257"/>
            <a:ext cx="4097711" cy="443973"/>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3. </a:t>
            </a:r>
            <a:r>
              <a:rPr lang="en-US" dirty="0" err="1" smtClean="0"/>
              <a:t>Jalankan</a:t>
            </a:r>
            <a:r>
              <a:rPr lang="en-US" dirty="0" smtClean="0"/>
              <a:t> web </a:t>
            </a:r>
            <a:r>
              <a:rPr lang="en-US" dirty="0" err="1" smtClean="0"/>
              <a:t>nya</a:t>
            </a:r>
            <a:r>
              <a:rPr lang="en-US" dirty="0" smtClean="0"/>
              <a:t> di local</a:t>
            </a:r>
            <a:endParaRPr lang="en-US" dirty="0"/>
          </a:p>
        </p:txBody>
      </p:sp>
      <p:pic>
        <p:nvPicPr>
          <p:cNvPr id="10" name="Picture 9"/>
          <p:cNvPicPr>
            <a:picLocks noChangeAspect="1"/>
          </p:cNvPicPr>
          <p:nvPr/>
        </p:nvPicPr>
        <p:blipFill>
          <a:blip r:embed="rId3"/>
          <a:stretch>
            <a:fillRect/>
          </a:stretch>
        </p:blipFill>
        <p:spPr>
          <a:xfrm>
            <a:off x="4939419" y="4077449"/>
            <a:ext cx="5104104" cy="2217204"/>
          </a:xfrm>
          <a:prstGeom prst="rect">
            <a:avLst/>
          </a:prstGeom>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459159" y="2642567"/>
            <a:ext cx="4539779" cy="637858"/>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2. </a:t>
            </a:r>
            <a:r>
              <a:rPr lang="es-ES" dirty="0" err="1" smtClean="0"/>
              <a:t>pastikan</a:t>
            </a:r>
            <a:r>
              <a:rPr lang="es-ES" dirty="0" smtClean="0"/>
              <a:t> </a:t>
            </a:r>
            <a:r>
              <a:rPr lang="es-ES" dirty="0" err="1" smtClean="0"/>
              <a:t>sudah</a:t>
            </a:r>
            <a:r>
              <a:rPr lang="es-ES" dirty="0" smtClean="0"/>
              <a:t> </a:t>
            </a:r>
            <a:r>
              <a:rPr lang="es-ES" dirty="0" err="1" smtClean="0"/>
              <a:t>terinstal</a:t>
            </a:r>
            <a:r>
              <a:rPr lang="es-ES" dirty="0" smtClean="0"/>
              <a:t> </a:t>
            </a:r>
            <a:r>
              <a:rPr lang="es-ES" dirty="0" err="1" smtClean="0"/>
              <a:t>sampai</a:t>
            </a:r>
            <a:r>
              <a:rPr lang="es-ES" dirty="0" smtClean="0"/>
              <a:t> </a:t>
            </a:r>
            <a:r>
              <a:rPr lang="es-ES" dirty="0" err="1" smtClean="0"/>
              <a:t>selesai</a:t>
            </a:r>
            <a:endParaRPr lang="es-ES" dirty="0"/>
          </a:p>
        </p:txBody>
      </p:sp>
      <p:pic>
        <p:nvPicPr>
          <p:cNvPr id="7" name="Picture 6"/>
          <p:cNvPicPr>
            <a:picLocks noChangeAspect="1"/>
          </p:cNvPicPr>
          <p:nvPr/>
        </p:nvPicPr>
        <p:blipFill>
          <a:blip r:embed="rId4"/>
          <a:stretch>
            <a:fillRect/>
          </a:stretch>
        </p:blipFill>
        <p:spPr>
          <a:xfrm>
            <a:off x="4942854" y="2136055"/>
            <a:ext cx="5100669" cy="1863305"/>
          </a:xfrm>
          <a:prstGeom prst="rect">
            <a:avLst/>
          </a:prstGeom>
        </p:spPr>
      </p:pic>
      <p:pic>
        <p:nvPicPr>
          <p:cNvPr id="2" name="Picture 1"/>
          <p:cNvPicPr>
            <a:picLocks noChangeAspect="1"/>
          </p:cNvPicPr>
          <p:nvPr/>
        </p:nvPicPr>
        <p:blipFill>
          <a:blip r:embed="rId5"/>
          <a:stretch>
            <a:fillRect/>
          </a:stretch>
        </p:blipFill>
        <p:spPr>
          <a:xfrm>
            <a:off x="4939419" y="597183"/>
            <a:ext cx="5104104" cy="1483695"/>
          </a:xfrm>
          <a:prstGeom prst="rect">
            <a:avLst/>
          </a:prstGeom>
        </p:spPr>
      </p:pic>
    </p:spTree>
    <p:extLst>
      <p:ext uri="{BB962C8B-B14F-4D97-AF65-F5344CB8AC3E}">
        <p14:creationId xmlns:p14="http://schemas.microsoft.com/office/powerpoint/2010/main" val="14280641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Migration</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40</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00215" y="761727"/>
            <a:ext cx="7906230" cy="1347352"/>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sv-SE" sz="1800" dirty="0" smtClean="0"/>
              <a:t>Untuk </a:t>
            </a:r>
            <a:r>
              <a:rPr lang="sv-SE" sz="1800" dirty="0"/>
              <a:t>menampilkan data </a:t>
            </a:r>
            <a:r>
              <a:rPr lang="sv-SE" sz="1800" dirty="0" smtClean="0"/>
              <a:t>artikel </a:t>
            </a:r>
            <a:r>
              <a:rPr lang="sv-SE" sz="1800" dirty="0"/>
              <a:t>kita menggunakan perulangan </a:t>
            </a:r>
            <a:r>
              <a:rPr lang="sv-SE" sz="1800" b="1" dirty="0"/>
              <a:t>forelse</a:t>
            </a:r>
            <a:r>
              <a:rPr lang="sv-SE" sz="1800" dirty="0"/>
              <a:t>, dimana kita bisa melakukan perulangan data jika ada tersebut tersedia dan jika data tidak ada maka akan menampilkan </a:t>
            </a:r>
            <a:r>
              <a:rPr lang="sv-SE" sz="1800" dirty="0" smtClean="0"/>
              <a:t>pesan bahwa </a:t>
            </a:r>
            <a:r>
              <a:rPr lang="sv-SE" sz="1800" dirty="0"/>
              <a:t>data belum </a:t>
            </a:r>
            <a:r>
              <a:rPr lang="sv-SE" sz="1800" dirty="0" smtClean="0"/>
              <a:t>tersedia.</a:t>
            </a:r>
            <a:endParaRPr lang="es-ES" sz="1800" dirty="0" smtClean="0"/>
          </a:p>
          <a:p>
            <a:pPr marL="457200" indent="-457200">
              <a:buAutoNum type="arabicPeriod" startAt="2"/>
            </a:pPr>
            <a:endParaRPr lang="es-ES" sz="1800" dirty="0" smtClean="0"/>
          </a:p>
          <a:p>
            <a:endParaRPr lang="es-ES" sz="1800" b="1" dirty="0"/>
          </a:p>
        </p:txBody>
      </p:sp>
      <p:sp>
        <p:nvSpPr>
          <p:cNvPr id="15" name="Text Placeholder 18">
            <a:extLst>
              <a:ext uri="{FF2B5EF4-FFF2-40B4-BE49-F238E27FC236}">
                <a16:creationId xmlns:a16="http://schemas.microsoft.com/office/drawing/2014/main" id="{FAA9D8EA-A7CA-4ED0-94D3-29382CDEBB32}"/>
              </a:ext>
            </a:extLst>
          </p:cNvPr>
          <p:cNvSpPr txBox="1">
            <a:spLocks/>
          </p:cNvSpPr>
          <p:nvPr/>
        </p:nvSpPr>
        <p:spPr>
          <a:xfrm>
            <a:off x="1321073" y="3661170"/>
            <a:ext cx="5291572" cy="78567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s-ES" dirty="0"/>
          </a:p>
        </p:txBody>
      </p:sp>
      <p:sp>
        <p:nvSpPr>
          <p:cNvPr id="9" name="Rectangle 8"/>
          <p:cNvSpPr/>
          <p:nvPr/>
        </p:nvSpPr>
        <p:spPr>
          <a:xfrm>
            <a:off x="8634272" y="580579"/>
            <a:ext cx="2251629" cy="206168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a:t>
            </a:r>
            <a:r>
              <a:rPr lang="en-US" sz="1050" dirty="0" err="1">
                <a:solidFill>
                  <a:srgbClr val="014067"/>
                </a:solidFill>
              </a:rPr>
              <a:t>forelse</a:t>
            </a:r>
            <a:r>
              <a:rPr lang="en-US" sz="1050" dirty="0">
                <a:solidFill>
                  <a:srgbClr val="014067"/>
                </a:solidFill>
              </a:rPr>
              <a:t> ($</a:t>
            </a:r>
            <a:r>
              <a:rPr lang="en-US" sz="1050" dirty="0" err="1">
                <a:solidFill>
                  <a:srgbClr val="014067"/>
                </a:solidFill>
              </a:rPr>
              <a:t>artikels</a:t>
            </a:r>
            <a:r>
              <a:rPr lang="en-US" sz="1050" dirty="0">
                <a:solidFill>
                  <a:srgbClr val="014067"/>
                </a:solidFill>
              </a:rPr>
              <a:t> as $</a:t>
            </a:r>
            <a:r>
              <a:rPr lang="en-US" sz="1050" dirty="0" err="1">
                <a:solidFill>
                  <a:srgbClr val="014067"/>
                </a:solidFill>
              </a:rPr>
              <a:t>artikel</a:t>
            </a:r>
            <a:r>
              <a:rPr lang="en-US" sz="1050" dirty="0">
                <a:solidFill>
                  <a:srgbClr val="014067"/>
                </a:solidFill>
              </a:rPr>
              <a:t>)</a:t>
            </a:r>
          </a:p>
          <a:p>
            <a:endParaRPr lang="en-US" sz="1050" dirty="0">
              <a:solidFill>
                <a:srgbClr val="014067"/>
              </a:solidFill>
            </a:endParaRPr>
          </a:p>
          <a:p>
            <a:r>
              <a:rPr lang="en-US" sz="1050" dirty="0">
                <a:solidFill>
                  <a:srgbClr val="014067"/>
                </a:solidFill>
              </a:rPr>
              <a:t>    //</a:t>
            </a:r>
            <a:r>
              <a:rPr lang="en-US" sz="1050" dirty="0" err="1">
                <a:solidFill>
                  <a:srgbClr val="014067"/>
                </a:solidFill>
              </a:rPr>
              <a:t>perulangan</a:t>
            </a:r>
            <a:r>
              <a:rPr lang="en-US" sz="1050" dirty="0">
                <a:solidFill>
                  <a:srgbClr val="014067"/>
                </a:solidFill>
              </a:rPr>
              <a:t> data </a:t>
            </a:r>
            <a:r>
              <a:rPr lang="en-US" sz="1050" dirty="0" err="1">
                <a:solidFill>
                  <a:srgbClr val="014067"/>
                </a:solidFill>
              </a:rPr>
              <a:t>artikel</a:t>
            </a:r>
            <a:endParaRPr lang="en-US" sz="1050" dirty="0">
              <a:solidFill>
                <a:srgbClr val="014067"/>
              </a:solidFill>
            </a:endParaRPr>
          </a:p>
          <a:p>
            <a:endParaRPr lang="en-US" sz="1050" dirty="0">
              <a:solidFill>
                <a:srgbClr val="014067"/>
              </a:solidFill>
            </a:endParaRPr>
          </a:p>
          <a:p>
            <a:r>
              <a:rPr lang="en-US" sz="1050" dirty="0">
                <a:solidFill>
                  <a:srgbClr val="014067"/>
                </a:solidFill>
              </a:rPr>
              <a:t>@empty</a:t>
            </a:r>
          </a:p>
          <a:p>
            <a:endParaRPr lang="en-US" sz="1050" dirty="0">
              <a:solidFill>
                <a:srgbClr val="014067"/>
              </a:solidFill>
            </a:endParaRPr>
          </a:p>
          <a:p>
            <a:r>
              <a:rPr lang="en-US" sz="1050" dirty="0">
                <a:solidFill>
                  <a:srgbClr val="014067"/>
                </a:solidFill>
              </a:rPr>
              <a:t>    &lt;div class="alert alert-danger"&gt;</a:t>
            </a:r>
          </a:p>
          <a:p>
            <a:r>
              <a:rPr lang="en-US" sz="1050" dirty="0">
                <a:solidFill>
                  <a:srgbClr val="014067"/>
                </a:solidFill>
              </a:rPr>
              <a:t>      Data </a:t>
            </a:r>
            <a:r>
              <a:rPr lang="en-US" sz="1050" dirty="0" err="1" smtClean="0">
                <a:solidFill>
                  <a:srgbClr val="014067"/>
                </a:solidFill>
              </a:rPr>
              <a:t>artikel</a:t>
            </a:r>
            <a:r>
              <a:rPr lang="en-US" sz="1050" dirty="0" smtClean="0">
                <a:solidFill>
                  <a:srgbClr val="014067"/>
                </a:solidFill>
              </a:rPr>
              <a:t> </a:t>
            </a:r>
            <a:r>
              <a:rPr lang="en-US" sz="1050" dirty="0" err="1">
                <a:solidFill>
                  <a:srgbClr val="014067"/>
                </a:solidFill>
              </a:rPr>
              <a:t>belum</a:t>
            </a:r>
            <a:r>
              <a:rPr lang="en-US" sz="1050" dirty="0">
                <a:solidFill>
                  <a:srgbClr val="014067"/>
                </a:solidFill>
              </a:rPr>
              <a:t> </a:t>
            </a:r>
            <a:r>
              <a:rPr lang="en-US" sz="1050" dirty="0" err="1">
                <a:solidFill>
                  <a:srgbClr val="014067"/>
                </a:solidFill>
              </a:rPr>
              <a:t>Tersedia</a:t>
            </a:r>
            <a:r>
              <a:rPr lang="en-US" sz="1050" dirty="0">
                <a:solidFill>
                  <a:srgbClr val="014067"/>
                </a:solidFill>
              </a:rPr>
              <a:t>.</a:t>
            </a:r>
          </a:p>
          <a:p>
            <a:r>
              <a:rPr lang="en-US" sz="1050" dirty="0">
                <a:solidFill>
                  <a:srgbClr val="014067"/>
                </a:solidFill>
              </a:rPr>
              <a:t>    &lt;/div&gt;</a:t>
            </a:r>
          </a:p>
          <a:p>
            <a:endParaRPr lang="en-US" sz="1050" dirty="0">
              <a:solidFill>
                <a:srgbClr val="014067"/>
              </a:solidFill>
            </a:endParaRPr>
          </a:p>
          <a:p>
            <a:r>
              <a:rPr lang="en-US" sz="1050" dirty="0">
                <a:solidFill>
                  <a:srgbClr val="014067"/>
                </a:solidFill>
              </a:rPr>
              <a:t>@</a:t>
            </a:r>
            <a:r>
              <a:rPr lang="en-US" sz="1050" dirty="0" err="1">
                <a:solidFill>
                  <a:srgbClr val="014067"/>
                </a:solidFill>
              </a:rPr>
              <a:t>endforelse</a:t>
            </a:r>
            <a:endParaRPr lang="en-US" sz="1050" dirty="0" smtClean="0">
              <a:solidFill>
                <a:srgbClr val="014067"/>
              </a:solidFill>
            </a:endParaRPr>
          </a:p>
        </p:txBody>
      </p:sp>
      <p:sp>
        <p:nvSpPr>
          <p:cNvPr id="10" name="Rectangle 9"/>
          <p:cNvSpPr/>
          <p:nvPr/>
        </p:nvSpPr>
        <p:spPr>
          <a:xfrm>
            <a:off x="1218825" y="3461807"/>
            <a:ext cx="3234505" cy="232981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&lt;script</a:t>
            </a:r>
            <a:r>
              <a:rPr lang="en-US" sz="1050" dirty="0" smtClean="0">
                <a:solidFill>
                  <a:srgbClr val="014067"/>
                </a:solidFill>
              </a:rPr>
              <a:t>&gt;</a:t>
            </a:r>
            <a:endParaRPr lang="en-US" sz="1050" dirty="0">
              <a:solidFill>
                <a:srgbClr val="014067"/>
              </a:solidFill>
            </a:endParaRPr>
          </a:p>
          <a:p>
            <a:r>
              <a:rPr lang="en-US" sz="1050" dirty="0">
                <a:solidFill>
                  <a:srgbClr val="014067"/>
                </a:solidFill>
              </a:rPr>
              <a:t>  @if(session()-&gt;has('success'))</a:t>
            </a:r>
          </a:p>
          <a:p>
            <a:r>
              <a:rPr lang="en-US" sz="1050" dirty="0">
                <a:solidFill>
                  <a:srgbClr val="014067"/>
                </a:solidFill>
              </a:rPr>
              <a:t>        </a:t>
            </a:r>
          </a:p>
          <a:p>
            <a:r>
              <a:rPr lang="en-US" sz="1050" dirty="0">
                <a:solidFill>
                  <a:srgbClr val="014067"/>
                </a:solidFill>
              </a:rPr>
              <a:t>     </a:t>
            </a:r>
            <a:r>
              <a:rPr lang="en-US" sz="1050" dirty="0" err="1">
                <a:solidFill>
                  <a:srgbClr val="014067"/>
                </a:solidFill>
              </a:rPr>
              <a:t>toastr.success</a:t>
            </a:r>
            <a:r>
              <a:rPr lang="en-US" sz="1050" dirty="0">
                <a:solidFill>
                  <a:srgbClr val="014067"/>
                </a:solidFill>
              </a:rPr>
              <a:t>('{{ session('success') }}', 'BERHASIL!'); </a:t>
            </a:r>
          </a:p>
          <a:p>
            <a:endParaRPr lang="en-US" sz="1050" dirty="0">
              <a:solidFill>
                <a:srgbClr val="014067"/>
              </a:solidFill>
            </a:endParaRPr>
          </a:p>
          <a:p>
            <a:r>
              <a:rPr lang="en-US" sz="1050" dirty="0">
                <a:solidFill>
                  <a:srgbClr val="014067"/>
                </a:solidFill>
              </a:rPr>
              <a:t>  @</a:t>
            </a:r>
            <a:r>
              <a:rPr lang="en-US" sz="1050" dirty="0" err="1">
                <a:solidFill>
                  <a:srgbClr val="014067"/>
                </a:solidFill>
              </a:rPr>
              <a:t>elseif</a:t>
            </a:r>
            <a:r>
              <a:rPr lang="en-US" sz="1050" dirty="0">
                <a:solidFill>
                  <a:srgbClr val="014067"/>
                </a:solidFill>
              </a:rPr>
              <a:t>(session()-&gt;has('error'))</a:t>
            </a:r>
          </a:p>
          <a:p>
            <a:endParaRPr lang="en-US" sz="1050" dirty="0">
              <a:solidFill>
                <a:srgbClr val="014067"/>
              </a:solidFill>
            </a:endParaRPr>
          </a:p>
          <a:p>
            <a:r>
              <a:rPr lang="en-US" sz="1050" dirty="0">
                <a:solidFill>
                  <a:srgbClr val="014067"/>
                </a:solidFill>
              </a:rPr>
              <a:t>     </a:t>
            </a:r>
            <a:r>
              <a:rPr lang="en-US" sz="1050" dirty="0" err="1">
                <a:solidFill>
                  <a:srgbClr val="014067"/>
                </a:solidFill>
              </a:rPr>
              <a:t>toastr.error</a:t>
            </a:r>
            <a:r>
              <a:rPr lang="en-US" sz="1050" dirty="0">
                <a:solidFill>
                  <a:srgbClr val="014067"/>
                </a:solidFill>
              </a:rPr>
              <a:t>('{{ session('error') }}', 'GAGAL!'); </a:t>
            </a:r>
          </a:p>
          <a:p>
            <a:r>
              <a:rPr lang="en-US" sz="1050" dirty="0">
                <a:solidFill>
                  <a:srgbClr val="014067"/>
                </a:solidFill>
              </a:rPr>
              <a:t>            </a:t>
            </a:r>
          </a:p>
          <a:p>
            <a:r>
              <a:rPr lang="en-US" sz="1050" dirty="0">
                <a:solidFill>
                  <a:srgbClr val="014067"/>
                </a:solidFill>
              </a:rPr>
              <a:t>  @</a:t>
            </a:r>
            <a:r>
              <a:rPr lang="en-US" sz="1050" dirty="0" err="1">
                <a:solidFill>
                  <a:srgbClr val="014067"/>
                </a:solidFill>
              </a:rPr>
              <a:t>endif</a:t>
            </a:r>
            <a:endParaRPr lang="en-US" sz="1050" dirty="0">
              <a:solidFill>
                <a:srgbClr val="014067"/>
              </a:solidFill>
            </a:endParaRPr>
          </a:p>
          <a:p>
            <a:r>
              <a:rPr lang="en-US" sz="1050" dirty="0">
                <a:solidFill>
                  <a:srgbClr val="014067"/>
                </a:solidFill>
              </a:rPr>
              <a:t>&lt;/script&gt;</a:t>
            </a:r>
            <a:endParaRPr lang="en-US" sz="1050" dirty="0" smtClean="0">
              <a:solidFill>
                <a:srgbClr val="014067"/>
              </a:solidFill>
            </a:endParaRPr>
          </a:p>
        </p:txBody>
      </p:sp>
      <p:sp>
        <p:nvSpPr>
          <p:cNvPr id="11" name="Text Placeholder 18">
            <a:extLst>
              <a:ext uri="{FF2B5EF4-FFF2-40B4-BE49-F238E27FC236}">
                <a16:creationId xmlns:a16="http://schemas.microsoft.com/office/drawing/2014/main" id="{FAA9D8EA-A7CA-4ED0-94D3-29382CDEBB32}"/>
              </a:ext>
            </a:extLst>
          </p:cNvPr>
          <p:cNvSpPr txBox="1">
            <a:spLocks/>
          </p:cNvSpPr>
          <p:nvPr/>
        </p:nvSpPr>
        <p:spPr>
          <a:xfrm>
            <a:off x="518679" y="2210056"/>
            <a:ext cx="4701391" cy="1136826"/>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s-ES" sz="1800" dirty="0" err="1" smtClean="0"/>
              <a:t>Untuk</a:t>
            </a:r>
            <a:r>
              <a:rPr lang="es-ES" sz="1800" dirty="0" smtClean="0"/>
              <a:t> </a:t>
            </a:r>
            <a:r>
              <a:rPr lang="es-ES" sz="1800" dirty="0" err="1"/>
              <a:t>menampilkan</a:t>
            </a:r>
            <a:r>
              <a:rPr lang="es-ES" sz="1800" dirty="0"/>
              <a:t> </a:t>
            </a:r>
            <a:r>
              <a:rPr lang="es-ES" sz="1800" b="1" dirty="0" err="1"/>
              <a:t>alert</a:t>
            </a:r>
            <a:r>
              <a:rPr lang="es-ES" sz="1800" dirty="0"/>
              <a:t> </a:t>
            </a:r>
            <a:r>
              <a:rPr lang="es-ES" sz="1800" dirty="0" err="1"/>
              <a:t>setelah</a:t>
            </a:r>
            <a:r>
              <a:rPr lang="es-ES" sz="1800" dirty="0"/>
              <a:t> </a:t>
            </a:r>
            <a:r>
              <a:rPr lang="es-ES" sz="1800" dirty="0" err="1"/>
              <a:t>kita</a:t>
            </a:r>
            <a:r>
              <a:rPr lang="es-ES" sz="1800" dirty="0"/>
              <a:t> </a:t>
            </a:r>
            <a:r>
              <a:rPr lang="es-ES" sz="1800" dirty="0" err="1"/>
              <a:t>berhasil</a:t>
            </a:r>
            <a:r>
              <a:rPr lang="es-ES" sz="1800" dirty="0"/>
              <a:t> </a:t>
            </a:r>
            <a:r>
              <a:rPr lang="es-ES" sz="1800" dirty="0" err="1"/>
              <a:t>menambahkan</a:t>
            </a:r>
            <a:r>
              <a:rPr lang="es-ES" sz="1800" dirty="0"/>
              <a:t> data, </a:t>
            </a:r>
            <a:r>
              <a:rPr lang="es-ES" sz="1800" dirty="0" err="1"/>
              <a:t>disini</a:t>
            </a:r>
            <a:r>
              <a:rPr lang="es-ES" sz="1800" dirty="0"/>
              <a:t> </a:t>
            </a:r>
            <a:r>
              <a:rPr lang="es-ES" sz="1800" dirty="0" err="1"/>
              <a:t>kita</a:t>
            </a:r>
            <a:r>
              <a:rPr lang="es-ES" sz="1800" dirty="0"/>
              <a:t> </a:t>
            </a:r>
            <a:r>
              <a:rPr lang="es-ES" sz="1800" dirty="0" err="1"/>
              <a:t>menggunakan</a:t>
            </a:r>
            <a:r>
              <a:rPr lang="es-ES" sz="1800" dirty="0"/>
              <a:t> </a:t>
            </a:r>
            <a:r>
              <a:rPr lang="es-ES" sz="1800" b="1" dirty="0" err="1"/>
              <a:t>library</a:t>
            </a:r>
            <a:r>
              <a:rPr lang="es-ES" sz="1800" b="1" dirty="0"/>
              <a:t> </a:t>
            </a:r>
            <a:r>
              <a:rPr lang="es-ES" sz="1800" b="1" dirty="0" err="1" smtClean="0"/>
              <a:t>Toastr</a:t>
            </a:r>
            <a:r>
              <a:rPr lang="es-ES" sz="1800" dirty="0" smtClean="0"/>
              <a:t>.</a:t>
            </a:r>
          </a:p>
          <a:p>
            <a:pPr marL="457200" indent="-457200">
              <a:buFont typeface="+mj-lt"/>
              <a:buAutoNum type="arabicPeriod" startAt="3"/>
            </a:pPr>
            <a:endParaRPr lang="es-ES" sz="1800" dirty="0" smtClean="0"/>
          </a:p>
          <a:p>
            <a:pPr marL="457200" indent="-457200">
              <a:buAutoNum type="arabicPeriod" startAt="3"/>
            </a:pPr>
            <a:endParaRPr lang="es-ES" sz="1800" dirty="0" smtClean="0"/>
          </a:p>
          <a:p>
            <a:endParaRPr lang="es-ES" sz="1800" b="1" dirty="0"/>
          </a:p>
        </p:txBody>
      </p:sp>
      <p:sp>
        <p:nvSpPr>
          <p:cNvPr id="12" name="Text Placeholder 18">
            <a:extLst>
              <a:ext uri="{FF2B5EF4-FFF2-40B4-BE49-F238E27FC236}">
                <a16:creationId xmlns:a16="http://schemas.microsoft.com/office/drawing/2014/main" id="{FAA9D8EA-A7CA-4ED0-94D3-29382CDEBB32}"/>
              </a:ext>
            </a:extLst>
          </p:cNvPr>
          <p:cNvSpPr txBox="1">
            <a:spLocks/>
          </p:cNvSpPr>
          <p:nvPr/>
        </p:nvSpPr>
        <p:spPr>
          <a:xfrm>
            <a:off x="5322318" y="2956552"/>
            <a:ext cx="6040440" cy="847473"/>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s-ES" sz="1800" dirty="0" err="1" smtClean="0"/>
              <a:t>Untuk</a:t>
            </a:r>
            <a:r>
              <a:rPr lang="es-ES" sz="1800" dirty="0"/>
              <a:t> </a:t>
            </a:r>
            <a:r>
              <a:rPr lang="es-ES" sz="1800" dirty="0" err="1"/>
              <a:t>menampilkan</a:t>
            </a:r>
            <a:r>
              <a:rPr lang="es-ES" sz="1800" dirty="0"/>
              <a:t> gambar </a:t>
            </a:r>
            <a:r>
              <a:rPr lang="es-ES" sz="1800" dirty="0" err="1"/>
              <a:t>dari</a:t>
            </a:r>
            <a:r>
              <a:rPr lang="es-ES" sz="1800" dirty="0"/>
              <a:t> </a:t>
            </a:r>
            <a:r>
              <a:rPr lang="es-ES" sz="1800" dirty="0" smtClean="0"/>
              <a:t>post </a:t>
            </a:r>
            <a:r>
              <a:rPr lang="es-ES" sz="1800" dirty="0" err="1" smtClean="0"/>
              <a:t>kita</a:t>
            </a:r>
            <a:r>
              <a:rPr lang="es-ES" sz="1800" dirty="0" smtClean="0"/>
              <a:t> </a:t>
            </a:r>
            <a:r>
              <a:rPr lang="es-ES" sz="1800" dirty="0" err="1" smtClean="0"/>
              <a:t>akan</a:t>
            </a:r>
            <a:r>
              <a:rPr lang="es-ES" sz="1800" dirty="0" smtClean="0"/>
              <a:t> </a:t>
            </a:r>
            <a:r>
              <a:rPr lang="es-ES" sz="1800" dirty="0" err="1" smtClean="0"/>
              <a:t>menambahkan</a:t>
            </a:r>
            <a:r>
              <a:rPr lang="es-ES" sz="1800" dirty="0" smtClean="0"/>
              <a:t> </a:t>
            </a:r>
            <a:r>
              <a:rPr lang="es-ES" sz="1800" dirty="0" err="1" smtClean="0"/>
              <a:t>code</a:t>
            </a:r>
            <a:r>
              <a:rPr lang="es-ES" sz="1800" dirty="0" smtClean="0"/>
              <a:t> </a:t>
            </a:r>
            <a:r>
              <a:rPr lang="es-ES" sz="1800" dirty="0" err="1" smtClean="0"/>
              <a:t>seperti</a:t>
            </a:r>
            <a:r>
              <a:rPr lang="es-ES" sz="1800" dirty="0" smtClean="0"/>
              <a:t> di </a:t>
            </a:r>
            <a:r>
              <a:rPr lang="es-ES" sz="1800" dirty="0" err="1" smtClean="0"/>
              <a:t>bawah</a:t>
            </a:r>
            <a:r>
              <a:rPr lang="es-ES" sz="1800" dirty="0" smtClean="0"/>
              <a:t> </a:t>
            </a:r>
            <a:r>
              <a:rPr lang="es-ES" sz="1800" dirty="0" err="1" smtClean="0"/>
              <a:t>ini</a:t>
            </a:r>
            <a:endParaRPr lang="es-ES" sz="1800" dirty="0" smtClean="0"/>
          </a:p>
          <a:p>
            <a:pPr marL="457200" indent="-457200">
              <a:buAutoNum type="arabicPeriod" startAt="4"/>
            </a:pPr>
            <a:endParaRPr lang="es-ES" sz="1800" dirty="0" smtClean="0"/>
          </a:p>
          <a:p>
            <a:endParaRPr lang="es-ES" sz="1800" b="1" dirty="0"/>
          </a:p>
        </p:txBody>
      </p:sp>
      <p:sp>
        <p:nvSpPr>
          <p:cNvPr id="13" name="Rectangle 12"/>
          <p:cNvSpPr/>
          <p:nvPr/>
        </p:nvSpPr>
        <p:spPr>
          <a:xfrm>
            <a:off x="5864380" y="3804025"/>
            <a:ext cx="5747612" cy="54603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dirty="0">
                <a:solidFill>
                  <a:srgbClr val="014067"/>
                </a:solidFill>
              </a:rPr>
              <a:t>&lt;</a:t>
            </a:r>
            <a:r>
              <a:rPr lang="en-US" sz="1050" dirty="0" err="1">
                <a:solidFill>
                  <a:srgbClr val="014067"/>
                </a:solidFill>
              </a:rPr>
              <a:t>img</a:t>
            </a:r>
            <a:r>
              <a:rPr lang="en-US" sz="1050" dirty="0">
                <a:solidFill>
                  <a:srgbClr val="014067"/>
                </a:solidFill>
              </a:rPr>
              <a:t> </a:t>
            </a:r>
            <a:r>
              <a:rPr lang="en-US" sz="1050" dirty="0" err="1">
                <a:solidFill>
                  <a:srgbClr val="014067"/>
                </a:solidFill>
              </a:rPr>
              <a:t>src</a:t>
            </a:r>
            <a:r>
              <a:rPr lang="en-US" sz="1050" dirty="0">
                <a:solidFill>
                  <a:srgbClr val="014067"/>
                </a:solidFill>
              </a:rPr>
              <a:t>="{{ Storage::</a:t>
            </a:r>
            <a:r>
              <a:rPr lang="en-US" sz="1050" dirty="0" err="1">
                <a:solidFill>
                  <a:srgbClr val="014067"/>
                </a:solidFill>
              </a:rPr>
              <a:t>url</a:t>
            </a:r>
            <a:r>
              <a:rPr lang="en-US" sz="1050" dirty="0">
                <a:solidFill>
                  <a:srgbClr val="014067"/>
                </a:solidFill>
              </a:rPr>
              <a:t>('public/</a:t>
            </a:r>
            <a:r>
              <a:rPr lang="en-US" sz="1050" dirty="0" err="1">
                <a:solidFill>
                  <a:srgbClr val="014067"/>
                </a:solidFill>
              </a:rPr>
              <a:t>artikels</a:t>
            </a:r>
            <a:r>
              <a:rPr lang="en-US" sz="1050" dirty="0">
                <a:solidFill>
                  <a:srgbClr val="014067"/>
                </a:solidFill>
              </a:rPr>
              <a:t>/').$</a:t>
            </a:r>
            <a:r>
              <a:rPr lang="en-US" sz="1050" dirty="0" err="1">
                <a:solidFill>
                  <a:srgbClr val="014067"/>
                </a:solidFill>
              </a:rPr>
              <a:t>artikel</a:t>
            </a:r>
            <a:r>
              <a:rPr lang="en-US" sz="1050" dirty="0">
                <a:solidFill>
                  <a:srgbClr val="014067"/>
                </a:solidFill>
              </a:rPr>
              <a:t>-</a:t>
            </a:r>
            <a:r>
              <a:rPr lang="en-US" sz="1050" dirty="0" smtClean="0">
                <a:solidFill>
                  <a:srgbClr val="014067"/>
                </a:solidFill>
              </a:rPr>
              <a:t>&gt;</a:t>
            </a:r>
            <a:r>
              <a:rPr lang="en-US" sz="1050" dirty="0" err="1" smtClean="0">
                <a:solidFill>
                  <a:srgbClr val="014067"/>
                </a:solidFill>
              </a:rPr>
              <a:t>gambar</a:t>
            </a:r>
            <a:r>
              <a:rPr lang="en-US" sz="1050" dirty="0" smtClean="0">
                <a:solidFill>
                  <a:srgbClr val="014067"/>
                </a:solidFill>
              </a:rPr>
              <a:t> </a:t>
            </a:r>
            <a:r>
              <a:rPr lang="en-US" sz="1050" dirty="0">
                <a:solidFill>
                  <a:srgbClr val="014067"/>
                </a:solidFill>
              </a:rPr>
              <a:t>}}" class="rounded" style="width: 150px"&gt;</a:t>
            </a:r>
            <a:endParaRPr lang="en-US" sz="1050" dirty="0" smtClean="0">
              <a:solidFill>
                <a:srgbClr val="014067"/>
              </a:solidFill>
            </a:endParaRPr>
          </a:p>
        </p:txBody>
      </p:sp>
    </p:spTree>
    <p:extLst>
      <p:ext uri="{BB962C8B-B14F-4D97-AF65-F5344CB8AC3E}">
        <p14:creationId xmlns:p14="http://schemas.microsoft.com/office/powerpoint/2010/main" val="6864477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Migration</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41</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00215" y="761726"/>
            <a:ext cx="10576628" cy="4292873"/>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5"/>
            </a:pPr>
            <a:r>
              <a:rPr lang="sv-SE" sz="1800" dirty="0" smtClean="0"/>
              <a:t>Tambahkan /artikel pada url browser sehingga akan seperti ini </a:t>
            </a:r>
            <a:r>
              <a:rPr lang="sv-SE" sz="1800" dirty="0" smtClean="0">
                <a:hlinkClick r:id="rId3"/>
              </a:rPr>
              <a:t>http</a:t>
            </a:r>
            <a:r>
              <a:rPr lang="sv-SE" sz="1800" dirty="0">
                <a:hlinkClick r:id="rId3"/>
              </a:rPr>
              <a:t>://</a:t>
            </a:r>
            <a:r>
              <a:rPr lang="sv-SE" sz="1800" dirty="0" smtClean="0">
                <a:hlinkClick r:id="rId3"/>
              </a:rPr>
              <a:t>127.0.0.1:8000/artikel</a:t>
            </a:r>
            <a:endParaRPr lang="sv-SE" sz="1800" dirty="0" smtClean="0"/>
          </a:p>
          <a:p>
            <a:pPr marL="457200" indent="-457200">
              <a:buFont typeface="+mj-lt"/>
              <a:buAutoNum type="arabicPeriod" startAt="5"/>
            </a:pPr>
            <a:endParaRPr lang="sv-SE" sz="1800" dirty="0"/>
          </a:p>
          <a:p>
            <a:pPr marL="457200" indent="-457200">
              <a:buFont typeface="+mj-lt"/>
              <a:buAutoNum type="arabicPeriod" startAt="5"/>
            </a:pPr>
            <a:endParaRPr lang="sv-SE" sz="1800" dirty="0" smtClean="0"/>
          </a:p>
          <a:p>
            <a:pPr marL="457200" indent="-457200">
              <a:buFont typeface="+mj-lt"/>
              <a:buAutoNum type="arabicPeriod" startAt="5"/>
            </a:pPr>
            <a:endParaRPr lang="sv-SE" sz="1800" dirty="0"/>
          </a:p>
          <a:p>
            <a:pPr marL="457200" indent="-457200">
              <a:buFont typeface="+mj-lt"/>
              <a:buAutoNum type="arabicPeriod" startAt="5"/>
            </a:pPr>
            <a:endParaRPr lang="sv-SE" sz="1800" dirty="0" smtClean="0"/>
          </a:p>
          <a:p>
            <a:pPr marL="457200" indent="-457200">
              <a:buFont typeface="+mj-lt"/>
              <a:buAutoNum type="arabicPeriod" startAt="5"/>
            </a:pPr>
            <a:r>
              <a:rPr lang="sv-SE" sz="1800" dirty="0" smtClean="0"/>
              <a:t>Jika sudah seperti gambar di atas, itu artinya kita sudah berhasil mengambil data yang ada pada database, hanya saja saat ini belum ada datanya, sehingga muncul alert bahwa data artikel belum tersedia.</a:t>
            </a:r>
            <a:endParaRPr lang="es-ES" sz="1800" dirty="0" smtClean="0"/>
          </a:p>
          <a:p>
            <a:endParaRPr lang="es-ES" sz="1800" b="1" dirty="0"/>
          </a:p>
        </p:txBody>
      </p:sp>
      <p:sp>
        <p:nvSpPr>
          <p:cNvPr id="15" name="Text Placeholder 18">
            <a:extLst>
              <a:ext uri="{FF2B5EF4-FFF2-40B4-BE49-F238E27FC236}">
                <a16:creationId xmlns:a16="http://schemas.microsoft.com/office/drawing/2014/main" id="{FAA9D8EA-A7CA-4ED0-94D3-29382CDEBB32}"/>
              </a:ext>
            </a:extLst>
          </p:cNvPr>
          <p:cNvSpPr txBox="1">
            <a:spLocks/>
          </p:cNvSpPr>
          <p:nvPr/>
        </p:nvSpPr>
        <p:spPr>
          <a:xfrm>
            <a:off x="1321073" y="3661170"/>
            <a:ext cx="5291572" cy="78567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s-ES" dirty="0"/>
          </a:p>
        </p:txBody>
      </p:sp>
      <p:pic>
        <p:nvPicPr>
          <p:cNvPr id="2" name="Picture 1"/>
          <p:cNvPicPr>
            <a:picLocks noChangeAspect="1"/>
          </p:cNvPicPr>
          <p:nvPr/>
        </p:nvPicPr>
        <p:blipFill>
          <a:blip r:embed="rId4"/>
          <a:stretch>
            <a:fillRect/>
          </a:stretch>
        </p:blipFill>
        <p:spPr>
          <a:xfrm>
            <a:off x="1877357" y="1525878"/>
            <a:ext cx="6870485" cy="1294283"/>
          </a:xfrm>
          <a:prstGeom prst="rect">
            <a:avLst/>
          </a:prstGeom>
        </p:spPr>
      </p:pic>
    </p:spTree>
    <p:extLst>
      <p:ext uri="{BB962C8B-B14F-4D97-AF65-F5344CB8AC3E}">
        <p14:creationId xmlns:p14="http://schemas.microsoft.com/office/powerpoint/2010/main" val="3084562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920343" y="2772423"/>
            <a:ext cx="4884058" cy="713728"/>
          </a:xfrm>
          <a:prstGeom prst="rect">
            <a:avLst/>
          </a:prstGeom>
        </p:spPr>
        <p:txBody>
          <a:bodyPr vert="horz" lIns="91440" tIns="45720" rIns="91440" bIns="0" rtlCol="0" anchor="t">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pPr algn="ctr"/>
            <a:r>
              <a:rPr lang="en-US" dirty="0" smtClean="0"/>
              <a:t>Create</a:t>
            </a:r>
            <a:endParaRPr lang="en-US" b="0" i="1" dirty="0"/>
          </a:p>
        </p:txBody>
      </p:sp>
      <p:sp>
        <p:nvSpPr>
          <p:cNvPr id="11" name="Text Placeholder 2"/>
          <p:cNvSpPr txBox="1">
            <a:spLocks/>
          </p:cNvSpPr>
          <p:nvPr/>
        </p:nvSpPr>
        <p:spPr>
          <a:xfrm>
            <a:off x="3638550" y="3562351"/>
            <a:ext cx="7953375" cy="1276350"/>
          </a:xfrm>
          <a:prstGeom prst="rect">
            <a:avLst/>
          </a:prstGeom>
        </p:spPr>
        <p:txBody>
          <a:bodyPr>
            <a:normAutofit/>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smtClean="0"/>
              <a:t>	</a:t>
            </a:r>
            <a:r>
              <a:rPr lang="en-US" dirty="0" err="1" smtClean="0"/>
              <a:t>Dalam</a:t>
            </a:r>
            <a:r>
              <a:rPr lang="en-US" dirty="0" smtClean="0"/>
              <a:t> </a:t>
            </a:r>
            <a:r>
              <a:rPr lang="en-US" dirty="0" err="1" smtClean="0"/>
              <a:t>definisi</a:t>
            </a:r>
            <a:r>
              <a:rPr lang="en-US" dirty="0" smtClean="0"/>
              <a:t> </a:t>
            </a:r>
            <a:r>
              <a:rPr lang="en-US" b="1" dirty="0" smtClean="0"/>
              <a:t>CRUD, </a:t>
            </a:r>
            <a:r>
              <a:rPr lang="en-US" i="1" dirty="0" smtClean="0"/>
              <a:t>Create </a:t>
            </a:r>
            <a:r>
              <a:rPr lang="en-US" dirty="0" err="1" smtClean="0"/>
              <a:t>memungkinkan</a:t>
            </a:r>
            <a:r>
              <a:rPr lang="en-US" dirty="0" smtClean="0"/>
              <a:t> </a:t>
            </a:r>
            <a:r>
              <a:rPr lang="en-US" dirty="0" err="1" smtClean="0"/>
              <a:t>untuk</a:t>
            </a:r>
            <a:r>
              <a:rPr lang="en-US" dirty="0" smtClean="0"/>
              <a:t> </a:t>
            </a:r>
            <a:r>
              <a:rPr lang="en-US" dirty="0" err="1"/>
              <a:t>membuat</a:t>
            </a:r>
            <a:r>
              <a:rPr lang="en-US" dirty="0"/>
              <a:t> </a:t>
            </a:r>
            <a:r>
              <a:rPr lang="en-US" i="1" dirty="0"/>
              <a:t>record </a:t>
            </a:r>
            <a:r>
              <a:rPr lang="en-US" dirty="0" err="1"/>
              <a:t>baru</a:t>
            </a:r>
            <a:r>
              <a:rPr lang="en-US" dirty="0"/>
              <a:t> </a:t>
            </a:r>
            <a:r>
              <a:rPr lang="en-US" dirty="0" err="1"/>
              <a:t>pada</a:t>
            </a:r>
            <a:r>
              <a:rPr lang="en-US" dirty="0"/>
              <a:t> </a:t>
            </a:r>
            <a:r>
              <a:rPr lang="en-US" dirty="0" err="1"/>
              <a:t>sistem</a:t>
            </a:r>
            <a:r>
              <a:rPr lang="en-US" dirty="0"/>
              <a:t> basis data. </a:t>
            </a:r>
            <a:r>
              <a:rPr lang="en-US" dirty="0" err="1"/>
              <a:t>Jika</a:t>
            </a:r>
            <a:r>
              <a:rPr lang="en-US" dirty="0"/>
              <a:t> </a:t>
            </a:r>
            <a:r>
              <a:rPr lang="en-US" dirty="0" err="1"/>
              <a:t>anda</a:t>
            </a:r>
            <a:r>
              <a:rPr lang="en-US" dirty="0"/>
              <a:t> </a:t>
            </a:r>
            <a:r>
              <a:rPr lang="en-US" dirty="0" err="1"/>
              <a:t>sering</a:t>
            </a:r>
            <a:r>
              <a:rPr lang="en-US" dirty="0"/>
              <a:t> </a:t>
            </a:r>
            <a:r>
              <a:rPr lang="en-US" dirty="0" err="1"/>
              <a:t>menggunakan</a:t>
            </a:r>
            <a:r>
              <a:rPr lang="en-US" dirty="0"/>
              <a:t> SQL, </a:t>
            </a:r>
            <a:r>
              <a:rPr lang="en-US" dirty="0" err="1"/>
              <a:t>maka</a:t>
            </a:r>
            <a:r>
              <a:rPr lang="en-US" dirty="0"/>
              <a:t> </a:t>
            </a:r>
            <a:r>
              <a:rPr lang="en-US" dirty="0" err="1"/>
              <a:t>sering</a:t>
            </a:r>
            <a:r>
              <a:rPr lang="en-US" dirty="0"/>
              <a:t> </a:t>
            </a:r>
            <a:r>
              <a:rPr lang="en-US" dirty="0" err="1"/>
              <a:t>disebut</a:t>
            </a:r>
            <a:r>
              <a:rPr lang="en-US" dirty="0"/>
              <a:t> </a:t>
            </a:r>
            <a:r>
              <a:rPr lang="en-US" dirty="0" err="1"/>
              <a:t>dengan</a:t>
            </a:r>
            <a:r>
              <a:rPr lang="en-US" dirty="0"/>
              <a:t> </a:t>
            </a:r>
            <a:r>
              <a:rPr lang="en-US" dirty="0" err="1"/>
              <a:t>istilah</a:t>
            </a:r>
            <a:r>
              <a:rPr lang="en-US" dirty="0"/>
              <a:t> </a:t>
            </a:r>
            <a:r>
              <a:rPr lang="en-US" i="1" dirty="0"/>
              <a:t>insert</a:t>
            </a:r>
            <a:r>
              <a:rPr lang="en-US" dirty="0"/>
              <a:t>.</a:t>
            </a:r>
          </a:p>
        </p:txBody>
      </p:sp>
    </p:spTree>
    <p:extLst>
      <p:ext uri="{BB962C8B-B14F-4D97-AF65-F5344CB8AC3E}">
        <p14:creationId xmlns:p14="http://schemas.microsoft.com/office/powerpoint/2010/main" val="4026986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Function Create and Store</a:t>
            </a:r>
            <a:endParaRPr lang="en-US"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Create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43</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2"/>
            <a:ext cx="10747084" cy="1448137"/>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sz="1800" dirty="0" err="1"/>
              <a:t>Disini</a:t>
            </a:r>
            <a:r>
              <a:rPr lang="es-ES" sz="1800" dirty="0"/>
              <a:t> </a:t>
            </a:r>
            <a:r>
              <a:rPr lang="es-ES" sz="1800" dirty="0" err="1"/>
              <a:t>kita</a:t>
            </a:r>
            <a:r>
              <a:rPr lang="es-ES" sz="1800" dirty="0"/>
              <a:t> </a:t>
            </a:r>
            <a:r>
              <a:rPr lang="es-ES" sz="1800" dirty="0" err="1"/>
              <a:t>akan</a:t>
            </a:r>
            <a:r>
              <a:rPr lang="es-ES" sz="1800" dirty="0"/>
              <a:t> </a:t>
            </a:r>
            <a:r>
              <a:rPr lang="es-ES" sz="1800" dirty="0" err="1"/>
              <a:t>menambahkan</a:t>
            </a:r>
            <a:r>
              <a:rPr lang="es-ES" sz="1800" dirty="0"/>
              <a:t> </a:t>
            </a:r>
            <a:r>
              <a:rPr lang="es-ES" sz="1800" b="1" dirty="0" err="1" smtClean="0"/>
              <a:t>dua</a:t>
            </a:r>
            <a:r>
              <a:rPr lang="es-ES" sz="1800" b="1" dirty="0" smtClean="0"/>
              <a:t> </a:t>
            </a:r>
            <a:r>
              <a:rPr lang="es-ES" sz="1800" b="1" dirty="0" err="1"/>
              <a:t>method</a:t>
            </a:r>
            <a:r>
              <a:rPr lang="es-ES" sz="1800" b="1" dirty="0"/>
              <a:t>/</a:t>
            </a:r>
            <a:r>
              <a:rPr lang="es-ES" sz="1800" b="1" dirty="0" err="1"/>
              <a:t>function</a:t>
            </a:r>
            <a:r>
              <a:rPr lang="es-ES" sz="1800" b="1" dirty="0"/>
              <a:t> </a:t>
            </a:r>
            <a:r>
              <a:rPr lang="es-ES" sz="1800" dirty="0" err="1"/>
              <a:t>baru</a:t>
            </a:r>
            <a:r>
              <a:rPr lang="es-ES" sz="1800" dirty="0"/>
              <a:t> di </a:t>
            </a:r>
            <a:r>
              <a:rPr lang="es-ES" sz="1800" dirty="0" err="1"/>
              <a:t>dalam</a:t>
            </a:r>
            <a:r>
              <a:rPr lang="es-ES" sz="1800" dirty="0"/>
              <a:t> </a:t>
            </a:r>
            <a:r>
              <a:rPr lang="es-ES" sz="1800" dirty="0" err="1"/>
              <a:t>controller</a:t>
            </a:r>
            <a:r>
              <a:rPr lang="es-ES" sz="1800" dirty="0"/>
              <a:t> </a:t>
            </a:r>
            <a:r>
              <a:rPr lang="es-ES" sz="1800" dirty="0" err="1" smtClean="0"/>
              <a:t>artikel</a:t>
            </a:r>
            <a:r>
              <a:rPr lang="es-ES" sz="1800" dirty="0" smtClean="0"/>
              <a:t>, </a:t>
            </a:r>
            <a:r>
              <a:rPr lang="es-ES" sz="1800" dirty="0" err="1"/>
              <a:t>method</a:t>
            </a:r>
            <a:r>
              <a:rPr lang="es-ES" sz="1800" dirty="0"/>
              <a:t> </a:t>
            </a:r>
            <a:r>
              <a:rPr lang="es-ES" sz="1800" dirty="0" err="1"/>
              <a:t>ini</a:t>
            </a:r>
            <a:r>
              <a:rPr lang="es-ES" sz="1800" dirty="0"/>
              <a:t> </a:t>
            </a:r>
            <a:r>
              <a:rPr lang="es-ES" sz="1800" dirty="0" err="1"/>
              <a:t>akan</a:t>
            </a:r>
            <a:r>
              <a:rPr lang="es-ES" sz="1800" dirty="0"/>
              <a:t> </a:t>
            </a:r>
            <a:r>
              <a:rPr lang="es-ES" sz="1800" dirty="0" err="1"/>
              <a:t>kita</a:t>
            </a:r>
            <a:r>
              <a:rPr lang="es-ES" sz="1800" dirty="0"/>
              <a:t> </a:t>
            </a:r>
            <a:r>
              <a:rPr lang="es-ES" sz="1800" dirty="0" err="1"/>
              <a:t>gunakan</a:t>
            </a:r>
            <a:r>
              <a:rPr lang="es-ES" sz="1800" dirty="0"/>
              <a:t> </a:t>
            </a:r>
            <a:r>
              <a:rPr lang="es-ES" sz="1800" dirty="0" err="1"/>
              <a:t>untuk</a:t>
            </a:r>
            <a:r>
              <a:rPr lang="es-ES" sz="1800" dirty="0"/>
              <a:t> </a:t>
            </a:r>
            <a:r>
              <a:rPr lang="es-ES" sz="1800" dirty="0" err="1"/>
              <a:t>proses</a:t>
            </a:r>
            <a:r>
              <a:rPr lang="es-ES" sz="1800" dirty="0"/>
              <a:t> </a:t>
            </a:r>
            <a:r>
              <a:rPr lang="es-ES" sz="1800" dirty="0" err="1"/>
              <a:t>melakukan</a:t>
            </a:r>
            <a:r>
              <a:rPr lang="es-ES" sz="1800" dirty="0"/>
              <a:t> </a:t>
            </a:r>
            <a:r>
              <a:rPr lang="es-ES" sz="1800" b="1" dirty="0" err="1"/>
              <a:t>insert</a:t>
            </a:r>
            <a:r>
              <a:rPr lang="es-ES" sz="1800" b="1" dirty="0"/>
              <a:t> </a:t>
            </a:r>
            <a:r>
              <a:rPr lang="es-ES" sz="1800" dirty="0"/>
              <a:t>data </a:t>
            </a:r>
            <a:r>
              <a:rPr lang="es-ES" sz="1800" dirty="0" err="1"/>
              <a:t>ke</a:t>
            </a:r>
            <a:r>
              <a:rPr lang="es-ES" sz="1800" dirty="0"/>
              <a:t> </a:t>
            </a:r>
            <a:r>
              <a:rPr lang="es-ES" sz="1800" dirty="0" err="1"/>
              <a:t>dalam</a:t>
            </a:r>
            <a:r>
              <a:rPr lang="es-ES" sz="1800" dirty="0"/>
              <a:t> </a:t>
            </a:r>
            <a:r>
              <a:rPr lang="es-ES" sz="1800" dirty="0" err="1"/>
              <a:t>database</a:t>
            </a:r>
            <a:r>
              <a:rPr lang="es-ES" sz="1800" dirty="0"/>
              <a:t>. </a:t>
            </a:r>
            <a:r>
              <a:rPr lang="es-ES" sz="1800" dirty="0" err="1"/>
              <a:t>Silahkan</a:t>
            </a:r>
            <a:r>
              <a:rPr lang="es-ES" sz="1800" dirty="0"/>
              <a:t> </a:t>
            </a:r>
            <a:r>
              <a:rPr lang="es-ES" sz="1800" dirty="0" err="1"/>
              <a:t>buka</a:t>
            </a:r>
            <a:r>
              <a:rPr lang="es-ES" sz="1800" dirty="0"/>
              <a:t> </a:t>
            </a:r>
            <a:r>
              <a:rPr lang="es-ES" sz="1800" dirty="0" smtClean="0"/>
              <a:t>file </a:t>
            </a:r>
            <a:r>
              <a:rPr lang="es-ES" sz="1800" b="1" dirty="0" smtClean="0"/>
              <a:t>app/Http/</a:t>
            </a:r>
            <a:r>
              <a:rPr lang="es-ES" sz="1800" b="1" dirty="0" err="1" smtClean="0"/>
              <a:t>Controllers</a:t>
            </a:r>
            <a:r>
              <a:rPr lang="es-ES" sz="1800" b="1" dirty="0" smtClean="0"/>
              <a:t>/</a:t>
            </a:r>
            <a:r>
              <a:rPr lang="es-ES" sz="1800" b="1" dirty="0" err="1" smtClean="0"/>
              <a:t>ArtikelController.php</a:t>
            </a:r>
            <a:r>
              <a:rPr lang="es-ES" sz="1800" dirty="0" smtClean="0"/>
              <a:t> </a:t>
            </a:r>
            <a:r>
              <a:rPr lang="es-ES" sz="1800" dirty="0"/>
              <a:t>dan </a:t>
            </a:r>
            <a:r>
              <a:rPr lang="es-ES" sz="1800" dirty="0" err="1"/>
              <a:t>kemudian</a:t>
            </a:r>
            <a:r>
              <a:rPr lang="es-ES" sz="1800" dirty="0"/>
              <a:t> </a:t>
            </a:r>
            <a:r>
              <a:rPr lang="es-ES" sz="1800" dirty="0" err="1"/>
              <a:t>silahkan</a:t>
            </a:r>
            <a:r>
              <a:rPr lang="es-ES" sz="1800" dirty="0"/>
              <a:t> </a:t>
            </a:r>
            <a:r>
              <a:rPr lang="es-ES" sz="1800" dirty="0" err="1"/>
              <a:t>tambahkan</a:t>
            </a:r>
            <a:r>
              <a:rPr lang="es-ES" sz="1800" dirty="0"/>
              <a:t> </a:t>
            </a:r>
            <a:r>
              <a:rPr lang="es-ES" sz="1800" dirty="0" err="1"/>
              <a:t>kode</a:t>
            </a:r>
            <a:r>
              <a:rPr lang="es-ES" sz="1800" dirty="0"/>
              <a:t> </a:t>
            </a:r>
            <a:r>
              <a:rPr lang="es-ES" sz="1800" dirty="0" err="1"/>
              <a:t>berikut</a:t>
            </a:r>
            <a:r>
              <a:rPr lang="es-ES" sz="1800" dirty="0"/>
              <a:t> </a:t>
            </a:r>
            <a:r>
              <a:rPr lang="es-ES" sz="1800" dirty="0" err="1"/>
              <a:t>ini</a:t>
            </a:r>
            <a:r>
              <a:rPr lang="es-ES" sz="1800" dirty="0"/>
              <a:t> di </a:t>
            </a:r>
            <a:r>
              <a:rPr lang="es-ES" sz="1800" dirty="0" err="1"/>
              <a:t>bawah</a:t>
            </a:r>
            <a:r>
              <a:rPr lang="es-ES" sz="1800" dirty="0"/>
              <a:t> </a:t>
            </a:r>
            <a:r>
              <a:rPr lang="es-ES" sz="1800" b="1" dirty="0" err="1"/>
              <a:t>function</a:t>
            </a:r>
            <a:r>
              <a:rPr lang="es-ES" sz="1800" b="1" dirty="0"/>
              <a:t> </a:t>
            </a:r>
            <a:r>
              <a:rPr lang="es-ES" sz="1800" b="1" dirty="0" err="1"/>
              <a:t>index</a:t>
            </a:r>
            <a:r>
              <a:rPr lang="es-ES" sz="1800" dirty="0"/>
              <a:t>.</a:t>
            </a:r>
            <a:endParaRPr lang="es-ES" sz="1800" b="1" dirty="0"/>
          </a:p>
        </p:txBody>
      </p:sp>
      <p:sp>
        <p:nvSpPr>
          <p:cNvPr id="12" name="Rectangle 11"/>
          <p:cNvSpPr/>
          <p:nvPr/>
        </p:nvSpPr>
        <p:spPr>
          <a:xfrm>
            <a:off x="1074197" y="2814160"/>
            <a:ext cx="4128117" cy="354219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800" dirty="0">
                <a:solidFill>
                  <a:srgbClr val="014067"/>
                </a:solidFill>
              </a:rPr>
              <a:t>public function create()</a:t>
            </a:r>
          </a:p>
          <a:p>
            <a:r>
              <a:rPr lang="en-US" sz="800" dirty="0">
                <a:solidFill>
                  <a:srgbClr val="014067"/>
                </a:solidFill>
              </a:rPr>
              <a:t>{</a:t>
            </a:r>
          </a:p>
          <a:p>
            <a:r>
              <a:rPr lang="en-US" sz="800" dirty="0">
                <a:solidFill>
                  <a:srgbClr val="014067"/>
                </a:solidFill>
              </a:rPr>
              <a:t>    return view('</a:t>
            </a:r>
            <a:r>
              <a:rPr lang="en-US" sz="800" dirty="0" err="1">
                <a:solidFill>
                  <a:srgbClr val="014067"/>
                </a:solidFill>
              </a:rPr>
              <a:t>artikel.create</a:t>
            </a:r>
            <a:r>
              <a:rPr lang="en-US" sz="800" dirty="0">
                <a:solidFill>
                  <a:srgbClr val="014067"/>
                </a:solidFill>
              </a:rPr>
              <a:t>');</a:t>
            </a:r>
          </a:p>
          <a:p>
            <a:r>
              <a:rPr lang="en-US" sz="800" dirty="0">
                <a:solidFill>
                  <a:srgbClr val="014067"/>
                </a:solidFill>
              </a:rPr>
              <a:t>}</a:t>
            </a:r>
          </a:p>
          <a:p>
            <a:endParaRPr lang="en-US" sz="800" dirty="0">
              <a:solidFill>
                <a:srgbClr val="014067"/>
              </a:solidFill>
            </a:endParaRPr>
          </a:p>
          <a:p>
            <a:r>
              <a:rPr lang="en-US" sz="800" dirty="0">
                <a:solidFill>
                  <a:srgbClr val="014067"/>
                </a:solidFill>
              </a:rPr>
              <a:t>public function store(Request $request)</a:t>
            </a:r>
          </a:p>
          <a:p>
            <a:r>
              <a:rPr lang="en-US" sz="800" dirty="0">
                <a:solidFill>
                  <a:srgbClr val="014067"/>
                </a:solidFill>
              </a:rPr>
              <a:t>{</a:t>
            </a:r>
          </a:p>
          <a:p>
            <a:r>
              <a:rPr lang="en-US" sz="800" dirty="0">
                <a:solidFill>
                  <a:srgbClr val="014067"/>
                </a:solidFill>
              </a:rPr>
              <a:t>    $this-&gt;validate($request, [</a:t>
            </a:r>
          </a:p>
          <a:p>
            <a:r>
              <a:rPr lang="en-US" sz="800" dirty="0">
                <a:solidFill>
                  <a:srgbClr val="014067"/>
                </a:solidFill>
              </a:rPr>
              <a:t>        '</a:t>
            </a:r>
            <a:r>
              <a:rPr lang="en-US" sz="800" dirty="0" err="1">
                <a:solidFill>
                  <a:srgbClr val="014067"/>
                </a:solidFill>
              </a:rPr>
              <a:t>gambar</a:t>
            </a:r>
            <a:r>
              <a:rPr lang="en-US" sz="800" dirty="0">
                <a:solidFill>
                  <a:srgbClr val="014067"/>
                </a:solidFill>
              </a:rPr>
              <a:t>'     =&gt; '</a:t>
            </a:r>
            <a:r>
              <a:rPr lang="en-US" sz="800" dirty="0" err="1">
                <a:solidFill>
                  <a:srgbClr val="014067"/>
                </a:solidFill>
              </a:rPr>
              <a:t>required|image|mimes:png,jpg,jpeg</a:t>
            </a:r>
            <a:r>
              <a:rPr lang="en-US" sz="800" dirty="0">
                <a:solidFill>
                  <a:srgbClr val="014067"/>
                </a:solidFill>
              </a:rPr>
              <a:t>',</a:t>
            </a:r>
          </a:p>
          <a:p>
            <a:r>
              <a:rPr lang="en-US" sz="800" dirty="0">
                <a:solidFill>
                  <a:srgbClr val="014067"/>
                </a:solidFill>
              </a:rPr>
              <a:t>        '</a:t>
            </a:r>
            <a:r>
              <a:rPr lang="en-US" sz="800" dirty="0" err="1">
                <a:solidFill>
                  <a:srgbClr val="014067"/>
                </a:solidFill>
              </a:rPr>
              <a:t>judul</a:t>
            </a:r>
            <a:r>
              <a:rPr lang="en-US" sz="800" dirty="0">
                <a:solidFill>
                  <a:srgbClr val="014067"/>
                </a:solidFill>
              </a:rPr>
              <a:t>'     =&gt; 'required',</a:t>
            </a:r>
          </a:p>
          <a:p>
            <a:r>
              <a:rPr lang="en-US" sz="800" dirty="0">
                <a:solidFill>
                  <a:srgbClr val="014067"/>
                </a:solidFill>
              </a:rPr>
              <a:t>        '</a:t>
            </a:r>
            <a:r>
              <a:rPr lang="en-US" sz="800" dirty="0" err="1">
                <a:solidFill>
                  <a:srgbClr val="014067"/>
                </a:solidFill>
              </a:rPr>
              <a:t>isi</a:t>
            </a:r>
            <a:r>
              <a:rPr lang="en-US" sz="800" dirty="0">
                <a:solidFill>
                  <a:srgbClr val="014067"/>
                </a:solidFill>
              </a:rPr>
              <a:t>'   =&gt; 'required'</a:t>
            </a:r>
          </a:p>
          <a:p>
            <a:r>
              <a:rPr lang="en-US" sz="800" dirty="0">
                <a:solidFill>
                  <a:srgbClr val="014067"/>
                </a:solidFill>
              </a:rPr>
              <a:t>    ]);</a:t>
            </a:r>
          </a:p>
          <a:p>
            <a:endParaRPr lang="en-US" sz="800" dirty="0">
              <a:solidFill>
                <a:srgbClr val="014067"/>
              </a:solidFill>
            </a:endParaRPr>
          </a:p>
          <a:p>
            <a:r>
              <a:rPr lang="en-US" sz="800" dirty="0">
                <a:solidFill>
                  <a:srgbClr val="014067"/>
                </a:solidFill>
              </a:rPr>
              <a:t>    $</a:t>
            </a:r>
            <a:r>
              <a:rPr lang="en-US" sz="800" dirty="0" err="1">
                <a:solidFill>
                  <a:srgbClr val="014067"/>
                </a:solidFill>
              </a:rPr>
              <a:t>gambar</a:t>
            </a:r>
            <a:r>
              <a:rPr lang="en-US" sz="800" dirty="0">
                <a:solidFill>
                  <a:srgbClr val="014067"/>
                </a:solidFill>
              </a:rPr>
              <a:t> = $request-&gt;file('</a:t>
            </a:r>
            <a:r>
              <a:rPr lang="en-US" sz="800" dirty="0" err="1">
                <a:solidFill>
                  <a:srgbClr val="014067"/>
                </a:solidFill>
              </a:rPr>
              <a:t>gambar</a:t>
            </a:r>
            <a:r>
              <a:rPr lang="en-US" sz="800" dirty="0">
                <a:solidFill>
                  <a:srgbClr val="014067"/>
                </a:solidFill>
              </a:rPr>
              <a:t>');</a:t>
            </a:r>
          </a:p>
          <a:p>
            <a:r>
              <a:rPr lang="en-US" sz="800" dirty="0">
                <a:solidFill>
                  <a:srgbClr val="014067"/>
                </a:solidFill>
              </a:rPr>
              <a:t>    $</a:t>
            </a:r>
            <a:r>
              <a:rPr lang="en-US" sz="800" dirty="0" err="1">
                <a:solidFill>
                  <a:srgbClr val="014067"/>
                </a:solidFill>
              </a:rPr>
              <a:t>gambar</a:t>
            </a:r>
            <a:r>
              <a:rPr lang="en-US" sz="800" dirty="0">
                <a:solidFill>
                  <a:srgbClr val="014067"/>
                </a:solidFill>
              </a:rPr>
              <a:t>-&gt;</a:t>
            </a:r>
            <a:r>
              <a:rPr lang="en-US" sz="800" dirty="0" err="1">
                <a:solidFill>
                  <a:srgbClr val="014067"/>
                </a:solidFill>
              </a:rPr>
              <a:t>storeAs</a:t>
            </a:r>
            <a:r>
              <a:rPr lang="en-US" sz="800" dirty="0">
                <a:solidFill>
                  <a:srgbClr val="014067"/>
                </a:solidFill>
              </a:rPr>
              <a:t>('public/</a:t>
            </a:r>
            <a:r>
              <a:rPr lang="en-US" sz="800" dirty="0" err="1">
                <a:solidFill>
                  <a:srgbClr val="014067"/>
                </a:solidFill>
              </a:rPr>
              <a:t>artikels</a:t>
            </a:r>
            <a:r>
              <a:rPr lang="en-US" sz="800" dirty="0">
                <a:solidFill>
                  <a:srgbClr val="014067"/>
                </a:solidFill>
              </a:rPr>
              <a:t>', $</a:t>
            </a:r>
            <a:r>
              <a:rPr lang="en-US" sz="800" dirty="0" err="1">
                <a:solidFill>
                  <a:srgbClr val="014067"/>
                </a:solidFill>
              </a:rPr>
              <a:t>gambar</a:t>
            </a:r>
            <a:r>
              <a:rPr lang="en-US" sz="800" dirty="0">
                <a:solidFill>
                  <a:srgbClr val="014067"/>
                </a:solidFill>
              </a:rPr>
              <a:t>-&gt;</a:t>
            </a:r>
            <a:r>
              <a:rPr lang="en-US" sz="800" dirty="0" err="1">
                <a:solidFill>
                  <a:srgbClr val="014067"/>
                </a:solidFill>
              </a:rPr>
              <a:t>hashName</a:t>
            </a:r>
            <a:r>
              <a:rPr lang="en-US" sz="800" dirty="0">
                <a:solidFill>
                  <a:srgbClr val="014067"/>
                </a:solidFill>
              </a:rPr>
              <a:t>());</a:t>
            </a:r>
          </a:p>
          <a:p>
            <a:endParaRPr lang="en-US" sz="800" dirty="0">
              <a:solidFill>
                <a:srgbClr val="014067"/>
              </a:solidFill>
            </a:endParaRPr>
          </a:p>
          <a:p>
            <a:r>
              <a:rPr lang="en-US" sz="800" dirty="0">
                <a:solidFill>
                  <a:srgbClr val="014067"/>
                </a:solidFill>
              </a:rPr>
              <a:t>    $</a:t>
            </a:r>
            <a:r>
              <a:rPr lang="en-US" sz="800" dirty="0" err="1">
                <a:solidFill>
                  <a:srgbClr val="014067"/>
                </a:solidFill>
              </a:rPr>
              <a:t>artikel</a:t>
            </a:r>
            <a:r>
              <a:rPr lang="en-US" sz="800" dirty="0">
                <a:solidFill>
                  <a:srgbClr val="014067"/>
                </a:solidFill>
              </a:rPr>
              <a:t> = </a:t>
            </a:r>
            <a:r>
              <a:rPr lang="en-US" sz="800" dirty="0" err="1">
                <a:solidFill>
                  <a:srgbClr val="014067"/>
                </a:solidFill>
              </a:rPr>
              <a:t>Artikel</a:t>
            </a:r>
            <a:r>
              <a:rPr lang="en-US" sz="800" dirty="0">
                <a:solidFill>
                  <a:srgbClr val="014067"/>
                </a:solidFill>
              </a:rPr>
              <a:t>::create([</a:t>
            </a:r>
          </a:p>
          <a:p>
            <a:r>
              <a:rPr lang="en-US" sz="800" dirty="0">
                <a:solidFill>
                  <a:srgbClr val="014067"/>
                </a:solidFill>
              </a:rPr>
              <a:t>        '</a:t>
            </a:r>
            <a:r>
              <a:rPr lang="en-US" sz="800" dirty="0" err="1">
                <a:solidFill>
                  <a:srgbClr val="014067"/>
                </a:solidFill>
              </a:rPr>
              <a:t>gambar</a:t>
            </a:r>
            <a:r>
              <a:rPr lang="en-US" sz="800" dirty="0">
                <a:solidFill>
                  <a:srgbClr val="014067"/>
                </a:solidFill>
              </a:rPr>
              <a:t>'     =&gt; $</a:t>
            </a:r>
            <a:r>
              <a:rPr lang="en-US" sz="800" dirty="0" err="1">
                <a:solidFill>
                  <a:srgbClr val="014067"/>
                </a:solidFill>
              </a:rPr>
              <a:t>gambar</a:t>
            </a:r>
            <a:r>
              <a:rPr lang="en-US" sz="800" dirty="0">
                <a:solidFill>
                  <a:srgbClr val="014067"/>
                </a:solidFill>
              </a:rPr>
              <a:t>-&gt;</a:t>
            </a:r>
            <a:r>
              <a:rPr lang="en-US" sz="800" dirty="0" err="1">
                <a:solidFill>
                  <a:srgbClr val="014067"/>
                </a:solidFill>
              </a:rPr>
              <a:t>hashName</a:t>
            </a:r>
            <a:r>
              <a:rPr lang="en-US" sz="800" dirty="0">
                <a:solidFill>
                  <a:srgbClr val="014067"/>
                </a:solidFill>
              </a:rPr>
              <a:t>(),</a:t>
            </a:r>
          </a:p>
          <a:p>
            <a:r>
              <a:rPr lang="en-US" sz="800" dirty="0">
                <a:solidFill>
                  <a:srgbClr val="014067"/>
                </a:solidFill>
              </a:rPr>
              <a:t>        '</a:t>
            </a:r>
            <a:r>
              <a:rPr lang="en-US" sz="800" dirty="0" err="1">
                <a:solidFill>
                  <a:srgbClr val="014067"/>
                </a:solidFill>
              </a:rPr>
              <a:t>judul</a:t>
            </a:r>
            <a:r>
              <a:rPr lang="en-US" sz="800" dirty="0">
                <a:solidFill>
                  <a:srgbClr val="014067"/>
                </a:solidFill>
              </a:rPr>
              <a:t>'     =&gt; $request-&gt;</a:t>
            </a:r>
            <a:r>
              <a:rPr lang="en-US" sz="800" dirty="0" err="1">
                <a:solidFill>
                  <a:srgbClr val="014067"/>
                </a:solidFill>
              </a:rPr>
              <a:t>judul</a:t>
            </a:r>
            <a:r>
              <a:rPr lang="en-US" sz="800" dirty="0">
                <a:solidFill>
                  <a:srgbClr val="014067"/>
                </a:solidFill>
              </a:rPr>
              <a:t>,</a:t>
            </a:r>
          </a:p>
          <a:p>
            <a:r>
              <a:rPr lang="en-US" sz="800" dirty="0">
                <a:solidFill>
                  <a:srgbClr val="014067"/>
                </a:solidFill>
              </a:rPr>
              <a:t>        '</a:t>
            </a:r>
            <a:r>
              <a:rPr lang="en-US" sz="800" dirty="0" err="1">
                <a:solidFill>
                  <a:srgbClr val="014067"/>
                </a:solidFill>
              </a:rPr>
              <a:t>isi</a:t>
            </a:r>
            <a:r>
              <a:rPr lang="en-US" sz="800" dirty="0">
                <a:solidFill>
                  <a:srgbClr val="014067"/>
                </a:solidFill>
              </a:rPr>
              <a:t>'   =&gt; $request-&gt;</a:t>
            </a:r>
            <a:r>
              <a:rPr lang="en-US" sz="800" dirty="0" err="1">
                <a:solidFill>
                  <a:srgbClr val="014067"/>
                </a:solidFill>
              </a:rPr>
              <a:t>isi</a:t>
            </a:r>
            <a:endParaRPr lang="en-US" sz="800" dirty="0">
              <a:solidFill>
                <a:srgbClr val="014067"/>
              </a:solidFill>
            </a:endParaRPr>
          </a:p>
          <a:p>
            <a:r>
              <a:rPr lang="en-US" sz="800" dirty="0">
                <a:solidFill>
                  <a:srgbClr val="014067"/>
                </a:solidFill>
              </a:rPr>
              <a:t>    ]);</a:t>
            </a:r>
          </a:p>
          <a:p>
            <a:endParaRPr lang="en-US" sz="800" dirty="0">
              <a:solidFill>
                <a:srgbClr val="014067"/>
              </a:solidFill>
            </a:endParaRPr>
          </a:p>
          <a:p>
            <a:r>
              <a:rPr lang="en-US" sz="800" dirty="0">
                <a:solidFill>
                  <a:srgbClr val="014067"/>
                </a:solidFill>
              </a:rPr>
              <a:t>    if($</a:t>
            </a:r>
            <a:r>
              <a:rPr lang="en-US" sz="800" dirty="0" err="1">
                <a:solidFill>
                  <a:srgbClr val="014067"/>
                </a:solidFill>
              </a:rPr>
              <a:t>artikel</a:t>
            </a:r>
            <a:r>
              <a:rPr lang="en-US" sz="800" dirty="0">
                <a:solidFill>
                  <a:srgbClr val="014067"/>
                </a:solidFill>
              </a:rPr>
              <a:t>){</a:t>
            </a:r>
          </a:p>
          <a:p>
            <a:r>
              <a:rPr lang="en-US" sz="800" dirty="0">
                <a:solidFill>
                  <a:srgbClr val="014067"/>
                </a:solidFill>
              </a:rPr>
              <a:t>        return redirect()-&gt;route('</a:t>
            </a:r>
            <a:r>
              <a:rPr lang="en-US" sz="800" dirty="0" err="1">
                <a:solidFill>
                  <a:srgbClr val="014067"/>
                </a:solidFill>
              </a:rPr>
              <a:t>artikel.index</a:t>
            </a:r>
            <a:r>
              <a:rPr lang="en-US" sz="800" dirty="0">
                <a:solidFill>
                  <a:srgbClr val="014067"/>
                </a:solidFill>
              </a:rPr>
              <a:t>')-&gt;with(['success' =&gt; 'Data </a:t>
            </a:r>
            <a:r>
              <a:rPr lang="en-US" sz="800" dirty="0" err="1">
                <a:solidFill>
                  <a:srgbClr val="014067"/>
                </a:solidFill>
              </a:rPr>
              <a:t>Berhasil</a:t>
            </a:r>
            <a:r>
              <a:rPr lang="en-US" sz="800" dirty="0">
                <a:solidFill>
                  <a:srgbClr val="014067"/>
                </a:solidFill>
              </a:rPr>
              <a:t> </a:t>
            </a:r>
            <a:r>
              <a:rPr lang="en-US" sz="800" dirty="0" err="1">
                <a:solidFill>
                  <a:srgbClr val="014067"/>
                </a:solidFill>
              </a:rPr>
              <a:t>Disimpan</a:t>
            </a:r>
            <a:r>
              <a:rPr lang="en-US" sz="800" dirty="0">
                <a:solidFill>
                  <a:srgbClr val="014067"/>
                </a:solidFill>
              </a:rPr>
              <a:t>!']);</a:t>
            </a:r>
          </a:p>
          <a:p>
            <a:r>
              <a:rPr lang="en-US" sz="800" dirty="0">
                <a:solidFill>
                  <a:srgbClr val="014067"/>
                </a:solidFill>
              </a:rPr>
              <a:t>    }else{</a:t>
            </a:r>
          </a:p>
          <a:p>
            <a:r>
              <a:rPr lang="en-US" sz="800" dirty="0">
                <a:solidFill>
                  <a:srgbClr val="014067"/>
                </a:solidFill>
              </a:rPr>
              <a:t>        return redirect()-&gt;route('</a:t>
            </a:r>
            <a:r>
              <a:rPr lang="en-US" sz="800" dirty="0" err="1">
                <a:solidFill>
                  <a:srgbClr val="014067"/>
                </a:solidFill>
              </a:rPr>
              <a:t>artikel.index</a:t>
            </a:r>
            <a:r>
              <a:rPr lang="en-US" sz="800" dirty="0">
                <a:solidFill>
                  <a:srgbClr val="014067"/>
                </a:solidFill>
              </a:rPr>
              <a:t>')-&gt;with(['error' =&gt; 'Data </a:t>
            </a:r>
            <a:r>
              <a:rPr lang="en-US" sz="800" dirty="0" err="1">
                <a:solidFill>
                  <a:srgbClr val="014067"/>
                </a:solidFill>
              </a:rPr>
              <a:t>Gagal</a:t>
            </a:r>
            <a:r>
              <a:rPr lang="en-US" sz="800" dirty="0">
                <a:solidFill>
                  <a:srgbClr val="014067"/>
                </a:solidFill>
              </a:rPr>
              <a:t> </a:t>
            </a:r>
            <a:r>
              <a:rPr lang="en-US" sz="800" dirty="0" err="1">
                <a:solidFill>
                  <a:srgbClr val="014067"/>
                </a:solidFill>
              </a:rPr>
              <a:t>Disimpan</a:t>
            </a:r>
            <a:r>
              <a:rPr lang="en-US" sz="800" dirty="0">
                <a:solidFill>
                  <a:srgbClr val="014067"/>
                </a:solidFill>
              </a:rPr>
              <a:t>!']);</a:t>
            </a:r>
          </a:p>
          <a:p>
            <a:r>
              <a:rPr lang="en-US" sz="800" dirty="0">
                <a:solidFill>
                  <a:srgbClr val="014067"/>
                </a:solidFill>
              </a:rPr>
              <a:t>    }</a:t>
            </a:r>
          </a:p>
          <a:p>
            <a:r>
              <a:rPr lang="en-US" sz="800" dirty="0">
                <a:solidFill>
                  <a:srgbClr val="014067"/>
                </a:solidFill>
              </a:rPr>
              <a:t>}</a:t>
            </a:r>
          </a:p>
        </p:txBody>
      </p:sp>
      <p:sp>
        <p:nvSpPr>
          <p:cNvPr id="19" name="Text Placeholder 18">
            <a:extLst>
              <a:ext uri="{FF2B5EF4-FFF2-40B4-BE49-F238E27FC236}">
                <a16:creationId xmlns:a16="http://schemas.microsoft.com/office/drawing/2014/main" id="{FAA9D8EA-A7CA-4ED0-94D3-29382CDEBB32}"/>
              </a:ext>
            </a:extLst>
          </p:cNvPr>
          <p:cNvSpPr txBox="1">
            <a:spLocks/>
          </p:cNvSpPr>
          <p:nvPr/>
        </p:nvSpPr>
        <p:spPr>
          <a:xfrm>
            <a:off x="5478469" y="2936899"/>
            <a:ext cx="6155234" cy="341945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500" b="1" dirty="0" err="1"/>
              <a:t>Function</a:t>
            </a:r>
            <a:r>
              <a:rPr lang="es-ES" sz="1500" b="1" dirty="0"/>
              <a:t> </a:t>
            </a:r>
            <a:r>
              <a:rPr lang="es-ES" sz="1500" b="1" dirty="0" err="1"/>
              <a:t>create</a:t>
            </a:r>
            <a:r>
              <a:rPr lang="es-ES" sz="1500" b="1" dirty="0"/>
              <a:t> </a:t>
            </a:r>
            <a:r>
              <a:rPr lang="es-ES" sz="1500" dirty="0" err="1"/>
              <a:t>akan</a:t>
            </a:r>
            <a:r>
              <a:rPr lang="es-ES" sz="1500" dirty="0"/>
              <a:t> </a:t>
            </a:r>
            <a:r>
              <a:rPr lang="es-ES" sz="1500" dirty="0" err="1" smtClean="0"/>
              <a:t>digunakan</a:t>
            </a:r>
            <a:r>
              <a:rPr lang="es-ES" sz="1500" dirty="0" smtClean="0"/>
              <a:t> </a:t>
            </a:r>
            <a:r>
              <a:rPr lang="es-ES" sz="1500" dirty="0" err="1"/>
              <a:t>untuk</a:t>
            </a:r>
            <a:r>
              <a:rPr lang="es-ES" sz="1500" dirty="0"/>
              <a:t> </a:t>
            </a:r>
            <a:r>
              <a:rPr lang="es-ES" sz="1500" dirty="0" err="1"/>
              <a:t>menampilkan</a:t>
            </a:r>
            <a:r>
              <a:rPr lang="es-ES" sz="1500" dirty="0"/>
              <a:t> </a:t>
            </a:r>
            <a:r>
              <a:rPr lang="es-ES" sz="1500" dirty="0" err="1"/>
              <a:t>form</a:t>
            </a:r>
            <a:r>
              <a:rPr lang="es-ES" sz="1500" dirty="0"/>
              <a:t>, dimana </a:t>
            </a:r>
            <a:r>
              <a:rPr lang="es-ES" sz="1500" dirty="0" err="1"/>
              <a:t>form</a:t>
            </a:r>
            <a:r>
              <a:rPr lang="es-ES" sz="1500" dirty="0"/>
              <a:t> </a:t>
            </a:r>
            <a:r>
              <a:rPr lang="es-ES" sz="1500" dirty="0" err="1"/>
              <a:t>ini</a:t>
            </a:r>
            <a:r>
              <a:rPr lang="es-ES" sz="1500" dirty="0"/>
              <a:t> </a:t>
            </a:r>
            <a:r>
              <a:rPr lang="es-ES" sz="1500" dirty="0" err="1"/>
              <a:t>akan</a:t>
            </a:r>
            <a:r>
              <a:rPr lang="es-ES" sz="1500" dirty="0"/>
              <a:t> </a:t>
            </a:r>
            <a:r>
              <a:rPr lang="es-ES" sz="1500" dirty="0" err="1"/>
              <a:t>digunakan</a:t>
            </a:r>
            <a:r>
              <a:rPr lang="es-ES" sz="1500" dirty="0"/>
              <a:t> </a:t>
            </a:r>
            <a:r>
              <a:rPr lang="es-ES" sz="1500" dirty="0" err="1"/>
              <a:t>oleh</a:t>
            </a:r>
            <a:r>
              <a:rPr lang="es-ES" sz="1500" dirty="0"/>
              <a:t> </a:t>
            </a:r>
            <a:r>
              <a:rPr lang="es-ES" sz="1500" dirty="0" err="1"/>
              <a:t>user</a:t>
            </a:r>
            <a:r>
              <a:rPr lang="es-ES" sz="1500" dirty="0"/>
              <a:t> </a:t>
            </a:r>
            <a:r>
              <a:rPr lang="es-ES" sz="1500" dirty="0" err="1"/>
              <a:t>untuk</a:t>
            </a:r>
            <a:r>
              <a:rPr lang="es-ES" sz="1500" dirty="0"/>
              <a:t> </a:t>
            </a:r>
            <a:r>
              <a:rPr lang="es-ES" sz="1500" dirty="0" err="1"/>
              <a:t>melakukan</a:t>
            </a:r>
            <a:r>
              <a:rPr lang="es-ES" sz="1500" dirty="0"/>
              <a:t> input data, </a:t>
            </a:r>
            <a:r>
              <a:rPr lang="es-ES" sz="1500" dirty="0" err="1"/>
              <a:t>seperti</a:t>
            </a:r>
            <a:r>
              <a:rPr lang="es-ES" sz="1500" dirty="0"/>
              <a:t> </a:t>
            </a:r>
            <a:r>
              <a:rPr lang="es-ES" sz="1500" dirty="0" err="1"/>
              <a:t>memasukkan</a:t>
            </a:r>
            <a:r>
              <a:rPr lang="es-ES" sz="1500" dirty="0"/>
              <a:t> data </a:t>
            </a:r>
            <a:r>
              <a:rPr lang="es-ES" sz="1500" dirty="0" err="1" smtClean="0"/>
              <a:t>judul</a:t>
            </a:r>
            <a:r>
              <a:rPr lang="es-ES" sz="1500" dirty="0" smtClean="0"/>
              <a:t>, </a:t>
            </a:r>
            <a:r>
              <a:rPr lang="es-ES" sz="1500" dirty="0" err="1" smtClean="0"/>
              <a:t>isi</a:t>
            </a:r>
            <a:r>
              <a:rPr lang="es-ES" sz="1500" dirty="0" smtClean="0"/>
              <a:t> dan </a:t>
            </a:r>
            <a:r>
              <a:rPr lang="es-ES" sz="1500" dirty="0"/>
              <a:t>gambar.</a:t>
            </a:r>
          </a:p>
          <a:p>
            <a:endParaRPr lang="es-ES" sz="1500" dirty="0"/>
          </a:p>
          <a:p>
            <a:r>
              <a:rPr lang="es-ES" sz="1500" b="1" dirty="0" err="1"/>
              <a:t>Function</a:t>
            </a:r>
            <a:r>
              <a:rPr lang="es-ES" sz="1500" b="1" dirty="0"/>
              <a:t> store </a:t>
            </a:r>
            <a:r>
              <a:rPr lang="es-ES" sz="1500" dirty="0" err="1"/>
              <a:t>akan</a:t>
            </a:r>
            <a:r>
              <a:rPr lang="es-ES" sz="1500" dirty="0"/>
              <a:t> </a:t>
            </a:r>
            <a:r>
              <a:rPr lang="es-ES" sz="1500" dirty="0" err="1"/>
              <a:t>digunakan</a:t>
            </a:r>
            <a:r>
              <a:rPr lang="es-ES" sz="1500" dirty="0"/>
              <a:t> </a:t>
            </a:r>
            <a:r>
              <a:rPr lang="es-ES" sz="1500" dirty="0" err="1"/>
              <a:t>untuk</a:t>
            </a:r>
            <a:r>
              <a:rPr lang="es-ES" sz="1500" dirty="0"/>
              <a:t> </a:t>
            </a:r>
            <a:r>
              <a:rPr lang="es-ES" sz="1500" dirty="0" err="1"/>
              <a:t>melakukan</a:t>
            </a:r>
            <a:r>
              <a:rPr lang="es-ES" sz="1500" dirty="0"/>
              <a:t> </a:t>
            </a:r>
            <a:r>
              <a:rPr lang="es-ES" sz="1500" dirty="0" err="1"/>
              <a:t>proses</a:t>
            </a:r>
            <a:r>
              <a:rPr lang="es-ES" sz="1500" dirty="0"/>
              <a:t> </a:t>
            </a:r>
            <a:r>
              <a:rPr lang="es-ES" sz="1500" b="1" dirty="0" err="1"/>
              <a:t>insert</a:t>
            </a:r>
            <a:r>
              <a:rPr lang="es-ES" sz="1500" dirty="0"/>
              <a:t> data </a:t>
            </a:r>
            <a:r>
              <a:rPr lang="es-ES" sz="1500" dirty="0" err="1"/>
              <a:t>ke</a:t>
            </a:r>
            <a:r>
              <a:rPr lang="es-ES" sz="1500" dirty="0"/>
              <a:t> </a:t>
            </a:r>
            <a:r>
              <a:rPr lang="es-ES" sz="1500" dirty="0" err="1"/>
              <a:t>dalam</a:t>
            </a:r>
            <a:r>
              <a:rPr lang="es-ES" sz="1500" dirty="0"/>
              <a:t> </a:t>
            </a:r>
            <a:r>
              <a:rPr lang="es-ES" sz="1500" b="1" dirty="0" err="1"/>
              <a:t>database</a:t>
            </a:r>
            <a:r>
              <a:rPr lang="es-ES" sz="1500" dirty="0"/>
              <a:t>, di </a:t>
            </a:r>
            <a:r>
              <a:rPr lang="es-ES" sz="1500" dirty="0" err="1"/>
              <a:t>dalam</a:t>
            </a:r>
            <a:r>
              <a:rPr lang="es-ES" sz="1500" dirty="0"/>
              <a:t> </a:t>
            </a:r>
            <a:r>
              <a:rPr lang="es-ES" sz="1500" b="1" dirty="0" err="1"/>
              <a:t>function</a:t>
            </a:r>
            <a:r>
              <a:rPr lang="es-ES" sz="1500" b="1" dirty="0"/>
              <a:t> store </a:t>
            </a:r>
            <a:r>
              <a:rPr lang="es-ES" sz="1500" dirty="0" err="1"/>
              <a:t>kita</a:t>
            </a:r>
            <a:r>
              <a:rPr lang="es-ES" sz="1500" dirty="0"/>
              <a:t> </a:t>
            </a:r>
            <a:r>
              <a:rPr lang="es-ES" sz="1500" dirty="0" err="1"/>
              <a:t>membuat</a:t>
            </a:r>
            <a:r>
              <a:rPr lang="es-ES" sz="1500" dirty="0"/>
              <a:t> </a:t>
            </a:r>
            <a:r>
              <a:rPr lang="es-ES" sz="1500" dirty="0" err="1"/>
              <a:t>sebuah</a:t>
            </a:r>
            <a:r>
              <a:rPr lang="es-ES" sz="1500" dirty="0"/>
              <a:t> </a:t>
            </a:r>
            <a:r>
              <a:rPr lang="es-ES" sz="1500" b="1" dirty="0" err="1"/>
              <a:t>validasi</a:t>
            </a:r>
            <a:r>
              <a:rPr lang="es-ES" sz="1500" dirty="0"/>
              <a:t>, dimana data </a:t>
            </a:r>
            <a:r>
              <a:rPr lang="es-ES" sz="1500" dirty="0" err="1"/>
              <a:t>akan</a:t>
            </a:r>
            <a:r>
              <a:rPr lang="es-ES" sz="1500" dirty="0"/>
              <a:t> di </a:t>
            </a:r>
            <a:r>
              <a:rPr lang="es-ES" sz="1500" dirty="0" err="1"/>
              <a:t>masukkan</a:t>
            </a:r>
            <a:r>
              <a:rPr lang="es-ES" sz="1500" dirty="0"/>
              <a:t> </a:t>
            </a:r>
            <a:r>
              <a:rPr lang="es-ES" sz="1500" dirty="0" err="1"/>
              <a:t>ke</a:t>
            </a:r>
            <a:r>
              <a:rPr lang="es-ES" sz="1500" dirty="0"/>
              <a:t> </a:t>
            </a:r>
            <a:r>
              <a:rPr lang="es-ES" sz="1500" dirty="0" err="1"/>
              <a:t>dalam</a:t>
            </a:r>
            <a:r>
              <a:rPr lang="es-ES" sz="1500" dirty="0"/>
              <a:t> </a:t>
            </a:r>
            <a:r>
              <a:rPr lang="es-ES" sz="1500" dirty="0" err="1"/>
              <a:t>database</a:t>
            </a:r>
            <a:r>
              <a:rPr lang="es-ES" sz="1500" dirty="0"/>
              <a:t> </a:t>
            </a:r>
            <a:r>
              <a:rPr lang="es-ES" sz="1500" dirty="0" err="1"/>
              <a:t>jika</a:t>
            </a:r>
            <a:r>
              <a:rPr lang="es-ES" sz="1500" dirty="0"/>
              <a:t> </a:t>
            </a:r>
            <a:r>
              <a:rPr lang="es-ES" sz="1500" dirty="0" err="1"/>
              <a:t>validasi</a:t>
            </a:r>
            <a:r>
              <a:rPr lang="es-ES" sz="1500" dirty="0"/>
              <a:t> </a:t>
            </a:r>
            <a:r>
              <a:rPr lang="es-ES" sz="1500" dirty="0" err="1"/>
              <a:t>tersebut</a:t>
            </a:r>
            <a:r>
              <a:rPr lang="es-ES" sz="1500" dirty="0"/>
              <a:t> </a:t>
            </a:r>
            <a:r>
              <a:rPr lang="es-ES" sz="1500" dirty="0" err="1"/>
              <a:t>sudah</a:t>
            </a:r>
            <a:r>
              <a:rPr lang="es-ES" sz="1500" dirty="0"/>
              <a:t> </a:t>
            </a:r>
            <a:r>
              <a:rPr lang="es-ES" sz="1500" dirty="0" err="1"/>
              <a:t>terpenuhi</a:t>
            </a:r>
            <a:r>
              <a:rPr lang="es-ES" sz="1500" dirty="0"/>
              <a:t>. </a:t>
            </a:r>
          </a:p>
        </p:txBody>
      </p:sp>
    </p:spTree>
    <p:extLst>
      <p:ext uri="{BB962C8B-B14F-4D97-AF65-F5344CB8AC3E}">
        <p14:creationId xmlns:p14="http://schemas.microsoft.com/office/powerpoint/2010/main" val="35693621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Create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44</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254035" y="1728403"/>
            <a:ext cx="3017969" cy="12591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solidFill>
                  <a:srgbClr val="014067"/>
                </a:solidFill>
              </a:rPr>
              <a:t>$this-&gt;validate($request, [</a:t>
            </a:r>
          </a:p>
          <a:p>
            <a:r>
              <a:rPr lang="en-US" sz="1200" dirty="0">
                <a:solidFill>
                  <a:srgbClr val="014067"/>
                </a:solidFill>
              </a:rPr>
              <a:t>   '</a:t>
            </a:r>
            <a:r>
              <a:rPr lang="en-US" sz="1200" dirty="0" err="1">
                <a:solidFill>
                  <a:srgbClr val="014067"/>
                </a:solidFill>
              </a:rPr>
              <a:t>gambar</a:t>
            </a:r>
            <a:r>
              <a:rPr lang="en-US" sz="1200" dirty="0">
                <a:solidFill>
                  <a:srgbClr val="014067"/>
                </a:solidFill>
              </a:rPr>
              <a:t>'     =&gt; '</a:t>
            </a:r>
            <a:r>
              <a:rPr lang="en-US" sz="1200" dirty="0" err="1">
                <a:solidFill>
                  <a:srgbClr val="014067"/>
                </a:solidFill>
              </a:rPr>
              <a:t>required|image|mimes:png,jpg,jpeg</a:t>
            </a:r>
            <a:r>
              <a:rPr lang="en-US" sz="1200" dirty="0">
                <a:solidFill>
                  <a:srgbClr val="014067"/>
                </a:solidFill>
              </a:rPr>
              <a:t>',</a:t>
            </a:r>
          </a:p>
          <a:p>
            <a:r>
              <a:rPr lang="en-US" sz="1200" dirty="0">
                <a:solidFill>
                  <a:srgbClr val="014067"/>
                </a:solidFill>
              </a:rPr>
              <a:t>   '</a:t>
            </a:r>
            <a:r>
              <a:rPr lang="en-US" sz="1200" dirty="0" err="1">
                <a:solidFill>
                  <a:srgbClr val="014067"/>
                </a:solidFill>
              </a:rPr>
              <a:t>judul</a:t>
            </a:r>
            <a:r>
              <a:rPr lang="en-US" sz="1200" dirty="0">
                <a:solidFill>
                  <a:srgbClr val="014067"/>
                </a:solidFill>
              </a:rPr>
              <a:t>'     =&gt; 'required',</a:t>
            </a:r>
          </a:p>
          <a:p>
            <a:r>
              <a:rPr lang="en-US" sz="1200" dirty="0">
                <a:solidFill>
                  <a:srgbClr val="014067"/>
                </a:solidFill>
              </a:rPr>
              <a:t>   '</a:t>
            </a:r>
            <a:r>
              <a:rPr lang="en-US" sz="1200" dirty="0" err="1">
                <a:solidFill>
                  <a:srgbClr val="014067"/>
                </a:solidFill>
              </a:rPr>
              <a:t>isi</a:t>
            </a:r>
            <a:r>
              <a:rPr lang="en-US" sz="1200" dirty="0">
                <a:solidFill>
                  <a:srgbClr val="014067"/>
                </a:solidFill>
              </a:rPr>
              <a:t>'   =&gt; 'required'</a:t>
            </a:r>
          </a:p>
          <a:p>
            <a:r>
              <a:rPr lang="en-US" sz="1200" dirty="0">
                <a:solidFill>
                  <a:srgbClr val="014067"/>
                </a:solidFill>
              </a:rPr>
              <a:t>]);</a:t>
            </a:r>
          </a:p>
        </p:txBody>
      </p:sp>
      <p:sp>
        <p:nvSpPr>
          <p:cNvPr id="19" name="Text Placeholder 18">
            <a:extLst>
              <a:ext uri="{FF2B5EF4-FFF2-40B4-BE49-F238E27FC236}">
                <a16:creationId xmlns:a16="http://schemas.microsoft.com/office/drawing/2014/main" id="{FAA9D8EA-A7CA-4ED0-94D3-29382CDEBB32}"/>
              </a:ext>
            </a:extLst>
          </p:cNvPr>
          <p:cNvSpPr txBox="1">
            <a:spLocks/>
          </p:cNvSpPr>
          <p:nvPr/>
        </p:nvSpPr>
        <p:spPr>
          <a:xfrm>
            <a:off x="5478469" y="2936899"/>
            <a:ext cx="6155234" cy="341945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1500" dirty="0"/>
          </a:p>
        </p:txBody>
      </p:sp>
      <p:sp>
        <p:nvSpPr>
          <p:cNvPr id="5" name="Rectangle 4"/>
          <p:cNvSpPr/>
          <p:nvPr/>
        </p:nvSpPr>
        <p:spPr>
          <a:xfrm>
            <a:off x="472965" y="761727"/>
            <a:ext cx="10798599" cy="3970318"/>
          </a:xfrm>
          <a:prstGeom prst="rect">
            <a:avLst/>
          </a:prstGeom>
        </p:spPr>
        <p:txBody>
          <a:bodyPr wrap="square">
            <a:spAutoFit/>
          </a:bodyPr>
          <a:lstStyle/>
          <a:p>
            <a:pPr marL="285750" indent="-285750">
              <a:buFont typeface="Arial" panose="020B0604020202020204" pitchFamily="34" charset="0"/>
              <a:buChar char="•"/>
            </a:pPr>
            <a:r>
              <a:rPr lang="es-ES" dirty="0" err="1" smtClean="0">
                <a:solidFill>
                  <a:srgbClr val="014067"/>
                </a:solidFill>
              </a:rPr>
              <a:t>Baris</a:t>
            </a:r>
            <a:r>
              <a:rPr lang="es-ES" dirty="0" smtClean="0">
                <a:solidFill>
                  <a:srgbClr val="014067"/>
                </a:solidFill>
              </a:rPr>
              <a:t> </a:t>
            </a:r>
            <a:r>
              <a:rPr lang="es-ES" dirty="0" err="1" smtClean="0">
                <a:solidFill>
                  <a:srgbClr val="014067"/>
                </a:solidFill>
              </a:rPr>
              <a:t>code</a:t>
            </a:r>
            <a:r>
              <a:rPr lang="es-ES" dirty="0" smtClean="0">
                <a:solidFill>
                  <a:srgbClr val="014067"/>
                </a:solidFill>
              </a:rPr>
              <a:t> di </a:t>
            </a:r>
            <a:r>
              <a:rPr lang="es-ES" dirty="0" err="1" smtClean="0">
                <a:solidFill>
                  <a:srgbClr val="014067"/>
                </a:solidFill>
              </a:rPr>
              <a:t>samping</a:t>
            </a:r>
            <a:r>
              <a:rPr lang="es-ES" dirty="0" smtClean="0">
                <a:solidFill>
                  <a:srgbClr val="014067"/>
                </a:solidFill>
              </a:rPr>
              <a:t> </a:t>
            </a:r>
            <a:r>
              <a:rPr lang="es-ES" dirty="0" err="1" smtClean="0">
                <a:solidFill>
                  <a:srgbClr val="014067"/>
                </a:solidFill>
              </a:rPr>
              <a:t>untuk</a:t>
            </a:r>
            <a:r>
              <a:rPr lang="es-ES" dirty="0" smtClean="0">
                <a:solidFill>
                  <a:srgbClr val="014067"/>
                </a:solidFill>
              </a:rPr>
              <a:t> </a:t>
            </a:r>
            <a:r>
              <a:rPr lang="es-ES" dirty="0" err="1">
                <a:solidFill>
                  <a:srgbClr val="014067"/>
                </a:solidFill>
              </a:rPr>
              <a:t>filed</a:t>
            </a:r>
            <a:r>
              <a:rPr lang="es-ES" dirty="0">
                <a:solidFill>
                  <a:srgbClr val="014067"/>
                </a:solidFill>
              </a:rPr>
              <a:t> </a:t>
            </a:r>
            <a:r>
              <a:rPr lang="es-ES" dirty="0" smtClean="0">
                <a:solidFill>
                  <a:srgbClr val="014067"/>
                </a:solidFill>
              </a:rPr>
              <a:t>gambar </a:t>
            </a:r>
            <a:r>
              <a:rPr lang="es-ES" dirty="0" err="1">
                <a:solidFill>
                  <a:srgbClr val="014067"/>
                </a:solidFill>
              </a:rPr>
              <a:t>kita</a:t>
            </a:r>
            <a:r>
              <a:rPr lang="es-ES" dirty="0">
                <a:solidFill>
                  <a:srgbClr val="014067"/>
                </a:solidFill>
              </a:rPr>
              <a:t> </a:t>
            </a:r>
            <a:r>
              <a:rPr lang="es-ES" dirty="0" err="1">
                <a:solidFill>
                  <a:srgbClr val="014067"/>
                </a:solidFill>
              </a:rPr>
              <a:t>buat</a:t>
            </a:r>
            <a:r>
              <a:rPr lang="es-ES" dirty="0">
                <a:solidFill>
                  <a:srgbClr val="014067"/>
                </a:solidFill>
              </a:rPr>
              <a:t> </a:t>
            </a:r>
            <a:r>
              <a:rPr lang="es-ES" dirty="0" err="1">
                <a:solidFill>
                  <a:srgbClr val="014067"/>
                </a:solidFill>
              </a:rPr>
              <a:t>validasi</a:t>
            </a:r>
            <a:r>
              <a:rPr lang="es-ES" dirty="0">
                <a:solidFill>
                  <a:srgbClr val="014067"/>
                </a:solidFill>
              </a:rPr>
              <a:t> </a:t>
            </a:r>
            <a:r>
              <a:rPr lang="es-ES" dirty="0" err="1">
                <a:solidFill>
                  <a:srgbClr val="014067"/>
                </a:solidFill>
              </a:rPr>
              <a:t>dengan</a:t>
            </a:r>
            <a:r>
              <a:rPr lang="es-ES" dirty="0">
                <a:solidFill>
                  <a:srgbClr val="014067"/>
                </a:solidFill>
              </a:rPr>
              <a:t> </a:t>
            </a:r>
            <a:r>
              <a:rPr lang="es-ES" dirty="0" err="1">
                <a:solidFill>
                  <a:srgbClr val="014067"/>
                </a:solidFill>
              </a:rPr>
              <a:t>required</a:t>
            </a:r>
            <a:r>
              <a:rPr lang="es-ES" dirty="0">
                <a:solidFill>
                  <a:srgbClr val="014067"/>
                </a:solidFill>
              </a:rPr>
              <a:t>, yang </a:t>
            </a:r>
            <a:r>
              <a:rPr lang="es-ES" dirty="0" err="1">
                <a:solidFill>
                  <a:srgbClr val="014067"/>
                </a:solidFill>
              </a:rPr>
              <a:t>artinya</a:t>
            </a:r>
            <a:r>
              <a:rPr lang="es-ES" dirty="0">
                <a:solidFill>
                  <a:srgbClr val="014067"/>
                </a:solidFill>
              </a:rPr>
              <a:t> </a:t>
            </a:r>
            <a:r>
              <a:rPr lang="es-ES" dirty="0" err="1">
                <a:solidFill>
                  <a:srgbClr val="014067"/>
                </a:solidFill>
              </a:rPr>
              <a:t>filed</a:t>
            </a:r>
            <a:r>
              <a:rPr lang="es-ES" dirty="0">
                <a:solidFill>
                  <a:srgbClr val="014067"/>
                </a:solidFill>
              </a:rPr>
              <a:t> </a:t>
            </a:r>
            <a:r>
              <a:rPr lang="es-ES" dirty="0" smtClean="0">
                <a:solidFill>
                  <a:srgbClr val="014067"/>
                </a:solidFill>
              </a:rPr>
              <a:t>gambar </a:t>
            </a:r>
            <a:r>
              <a:rPr lang="es-ES" dirty="0" err="1" smtClean="0">
                <a:solidFill>
                  <a:srgbClr val="014067"/>
                </a:solidFill>
              </a:rPr>
              <a:t>ini</a:t>
            </a:r>
            <a:r>
              <a:rPr lang="es-ES" dirty="0" smtClean="0">
                <a:solidFill>
                  <a:srgbClr val="014067"/>
                </a:solidFill>
              </a:rPr>
              <a:t> </a:t>
            </a:r>
            <a:r>
              <a:rPr lang="es-ES" dirty="0" err="1">
                <a:solidFill>
                  <a:srgbClr val="014067"/>
                </a:solidFill>
              </a:rPr>
              <a:t>wajib</a:t>
            </a:r>
            <a:r>
              <a:rPr lang="es-ES" dirty="0">
                <a:solidFill>
                  <a:srgbClr val="014067"/>
                </a:solidFill>
              </a:rPr>
              <a:t> </a:t>
            </a:r>
            <a:r>
              <a:rPr lang="es-ES" dirty="0" err="1">
                <a:solidFill>
                  <a:srgbClr val="014067"/>
                </a:solidFill>
              </a:rPr>
              <a:t>diisi</a:t>
            </a:r>
            <a:r>
              <a:rPr lang="es-ES" dirty="0">
                <a:solidFill>
                  <a:srgbClr val="014067"/>
                </a:solidFill>
              </a:rPr>
              <a:t>, </a:t>
            </a:r>
            <a:r>
              <a:rPr lang="es-ES" dirty="0" err="1">
                <a:solidFill>
                  <a:srgbClr val="014067"/>
                </a:solidFill>
              </a:rPr>
              <a:t>kemudian</a:t>
            </a:r>
            <a:r>
              <a:rPr lang="es-ES" dirty="0">
                <a:solidFill>
                  <a:srgbClr val="014067"/>
                </a:solidFill>
              </a:rPr>
              <a:t> </a:t>
            </a:r>
            <a:r>
              <a:rPr lang="es-ES" dirty="0" err="1">
                <a:solidFill>
                  <a:srgbClr val="014067"/>
                </a:solidFill>
              </a:rPr>
              <a:t>diikuti</a:t>
            </a:r>
            <a:r>
              <a:rPr lang="es-ES" dirty="0">
                <a:solidFill>
                  <a:srgbClr val="014067"/>
                </a:solidFill>
              </a:rPr>
              <a:t> </a:t>
            </a:r>
            <a:r>
              <a:rPr lang="es-ES" dirty="0" err="1">
                <a:solidFill>
                  <a:srgbClr val="014067"/>
                </a:solidFill>
              </a:rPr>
              <a:t>dengan</a:t>
            </a:r>
            <a:r>
              <a:rPr lang="es-ES" dirty="0">
                <a:solidFill>
                  <a:srgbClr val="014067"/>
                </a:solidFill>
              </a:rPr>
              <a:t> </a:t>
            </a:r>
            <a:r>
              <a:rPr lang="es-ES" b="1" dirty="0" err="1">
                <a:solidFill>
                  <a:srgbClr val="014067"/>
                </a:solidFill>
              </a:rPr>
              <a:t>image</a:t>
            </a:r>
            <a:r>
              <a:rPr lang="es-ES" b="1" dirty="0">
                <a:solidFill>
                  <a:srgbClr val="014067"/>
                </a:solidFill>
              </a:rPr>
              <a:t> </a:t>
            </a:r>
            <a:r>
              <a:rPr lang="es-ES" dirty="0">
                <a:solidFill>
                  <a:srgbClr val="014067"/>
                </a:solidFill>
              </a:rPr>
              <a:t>yang </a:t>
            </a:r>
            <a:r>
              <a:rPr lang="es-ES" dirty="0" err="1">
                <a:solidFill>
                  <a:srgbClr val="014067"/>
                </a:solidFill>
              </a:rPr>
              <a:t>artinya</a:t>
            </a:r>
            <a:r>
              <a:rPr lang="es-ES" dirty="0">
                <a:solidFill>
                  <a:srgbClr val="014067"/>
                </a:solidFill>
              </a:rPr>
              <a:t> file yang di </a:t>
            </a:r>
            <a:r>
              <a:rPr lang="es-ES" dirty="0" err="1">
                <a:solidFill>
                  <a:srgbClr val="014067"/>
                </a:solidFill>
              </a:rPr>
              <a:t>upload</a:t>
            </a:r>
            <a:r>
              <a:rPr lang="es-ES" dirty="0">
                <a:solidFill>
                  <a:srgbClr val="014067"/>
                </a:solidFill>
              </a:rPr>
              <a:t> </a:t>
            </a:r>
            <a:r>
              <a:rPr lang="es-ES" dirty="0" err="1">
                <a:solidFill>
                  <a:srgbClr val="014067"/>
                </a:solidFill>
              </a:rPr>
              <a:t>harus</a:t>
            </a:r>
            <a:r>
              <a:rPr lang="es-ES" dirty="0">
                <a:solidFill>
                  <a:srgbClr val="014067"/>
                </a:solidFill>
              </a:rPr>
              <a:t> </a:t>
            </a:r>
            <a:r>
              <a:rPr lang="es-ES" dirty="0" err="1">
                <a:solidFill>
                  <a:srgbClr val="014067"/>
                </a:solidFill>
              </a:rPr>
              <a:t>berupa</a:t>
            </a:r>
            <a:r>
              <a:rPr lang="es-ES" dirty="0">
                <a:solidFill>
                  <a:srgbClr val="014067"/>
                </a:solidFill>
              </a:rPr>
              <a:t> </a:t>
            </a:r>
            <a:r>
              <a:rPr lang="es-ES" b="1" dirty="0" err="1" smtClean="0">
                <a:solidFill>
                  <a:srgbClr val="014067"/>
                </a:solidFill>
              </a:rPr>
              <a:t>image</a:t>
            </a:r>
            <a:r>
              <a:rPr lang="es-ES" dirty="0" smtClean="0">
                <a:solidFill>
                  <a:srgbClr val="014067"/>
                </a:solidFill>
              </a:rPr>
              <a:t> dan </a:t>
            </a:r>
            <a:r>
              <a:rPr lang="es-ES" dirty="0">
                <a:solidFill>
                  <a:srgbClr val="014067"/>
                </a:solidFill>
              </a:rPr>
              <a:t>yang </a:t>
            </a:r>
            <a:r>
              <a:rPr lang="es-ES" dirty="0" err="1">
                <a:solidFill>
                  <a:srgbClr val="014067"/>
                </a:solidFill>
              </a:rPr>
              <a:t>terakhir</a:t>
            </a:r>
            <a:r>
              <a:rPr lang="es-ES" dirty="0">
                <a:solidFill>
                  <a:srgbClr val="014067"/>
                </a:solidFill>
              </a:rPr>
              <a:t> </a:t>
            </a:r>
            <a:r>
              <a:rPr lang="es-ES" dirty="0" err="1">
                <a:solidFill>
                  <a:srgbClr val="014067"/>
                </a:solidFill>
              </a:rPr>
              <a:t>adalah</a:t>
            </a:r>
            <a:r>
              <a:rPr lang="es-ES" dirty="0">
                <a:solidFill>
                  <a:srgbClr val="014067"/>
                </a:solidFill>
              </a:rPr>
              <a:t> </a:t>
            </a:r>
            <a:r>
              <a:rPr lang="es-ES" b="1" dirty="0">
                <a:solidFill>
                  <a:srgbClr val="014067"/>
                </a:solidFill>
              </a:rPr>
              <a:t>mimes</a:t>
            </a:r>
            <a:r>
              <a:rPr lang="es-ES" dirty="0">
                <a:solidFill>
                  <a:srgbClr val="014067"/>
                </a:solidFill>
              </a:rPr>
              <a:t>, dimana mimes </a:t>
            </a:r>
            <a:r>
              <a:rPr lang="es-ES" dirty="0" err="1">
                <a:solidFill>
                  <a:srgbClr val="014067"/>
                </a:solidFill>
              </a:rPr>
              <a:t>ini</a:t>
            </a:r>
            <a:r>
              <a:rPr lang="es-ES" dirty="0">
                <a:solidFill>
                  <a:srgbClr val="014067"/>
                </a:solidFill>
              </a:rPr>
              <a:t> </a:t>
            </a:r>
            <a:r>
              <a:rPr lang="es-ES" dirty="0" err="1">
                <a:solidFill>
                  <a:srgbClr val="014067"/>
                </a:solidFill>
              </a:rPr>
              <a:t>adalah</a:t>
            </a:r>
            <a:r>
              <a:rPr lang="es-ES" dirty="0">
                <a:solidFill>
                  <a:srgbClr val="014067"/>
                </a:solidFill>
              </a:rPr>
              <a:t> </a:t>
            </a:r>
            <a:r>
              <a:rPr lang="es-ES" dirty="0" err="1">
                <a:solidFill>
                  <a:srgbClr val="014067"/>
                </a:solidFill>
              </a:rPr>
              <a:t>extension</a:t>
            </a:r>
            <a:r>
              <a:rPr lang="es-ES" dirty="0">
                <a:solidFill>
                  <a:srgbClr val="014067"/>
                </a:solidFill>
              </a:rPr>
              <a:t> </a:t>
            </a:r>
            <a:r>
              <a:rPr lang="es-ES" dirty="0" err="1">
                <a:solidFill>
                  <a:srgbClr val="014067"/>
                </a:solidFill>
              </a:rPr>
              <a:t>dari</a:t>
            </a:r>
            <a:r>
              <a:rPr lang="es-ES" dirty="0">
                <a:solidFill>
                  <a:srgbClr val="014067"/>
                </a:solidFill>
              </a:rPr>
              <a:t> file gambar yang di </a:t>
            </a:r>
            <a:r>
              <a:rPr lang="es-ES" dirty="0" err="1">
                <a:solidFill>
                  <a:srgbClr val="014067"/>
                </a:solidFill>
              </a:rPr>
              <a:t>upload</a:t>
            </a:r>
            <a:r>
              <a:rPr lang="es-ES" dirty="0">
                <a:solidFill>
                  <a:srgbClr val="014067"/>
                </a:solidFill>
              </a:rPr>
              <a:t>, </a:t>
            </a:r>
            <a:r>
              <a:rPr lang="es-ES" dirty="0" err="1">
                <a:solidFill>
                  <a:srgbClr val="014067"/>
                </a:solidFill>
              </a:rPr>
              <a:t>yaitu</a:t>
            </a:r>
            <a:r>
              <a:rPr lang="es-ES" dirty="0">
                <a:solidFill>
                  <a:srgbClr val="014067"/>
                </a:solidFill>
              </a:rPr>
              <a:t> </a:t>
            </a:r>
            <a:r>
              <a:rPr lang="es-ES" b="1" dirty="0" err="1">
                <a:solidFill>
                  <a:srgbClr val="014067"/>
                </a:solidFill>
              </a:rPr>
              <a:t>png</a:t>
            </a:r>
            <a:r>
              <a:rPr lang="es-ES" b="1" dirty="0">
                <a:solidFill>
                  <a:srgbClr val="014067"/>
                </a:solidFill>
              </a:rPr>
              <a:t>, </a:t>
            </a:r>
            <a:r>
              <a:rPr lang="es-ES" b="1" dirty="0" err="1">
                <a:solidFill>
                  <a:srgbClr val="014067"/>
                </a:solidFill>
              </a:rPr>
              <a:t>jpg</a:t>
            </a:r>
            <a:r>
              <a:rPr lang="es-ES" b="1" dirty="0">
                <a:solidFill>
                  <a:srgbClr val="014067"/>
                </a:solidFill>
              </a:rPr>
              <a:t> dan </a:t>
            </a:r>
            <a:r>
              <a:rPr lang="es-ES" b="1" dirty="0" err="1">
                <a:solidFill>
                  <a:srgbClr val="014067"/>
                </a:solidFill>
              </a:rPr>
              <a:t>jpeg</a:t>
            </a:r>
            <a:r>
              <a:rPr lang="es-ES" dirty="0">
                <a:solidFill>
                  <a:srgbClr val="014067"/>
                </a:solidFill>
              </a:rPr>
              <a:t>.</a:t>
            </a:r>
          </a:p>
          <a:p>
            <a:pPr marL="285750" indent="-285750">
              <a:buFont typeface="Arial" panose="020B0604020202020204" pitchFamily="34" charset="0"/>
              <a:buChar char="•"/>
            </a:pPr>
            <a:endParaRPr lang="es-ES" dirty="0" smtClean="0">
              <a:solidFill>
                <a:srgbClr val="014067"/>
              </a:solidFill>
            </a:endParaRPr>
          </a:p>
          <a:p>
            <a:pPr marL="285750" indent="-285750">
              <a:buFont typeface="Arial" panose="020B0604020202020204" pitchFamily="34" charset="0"/>
              <a:buChar char="•"/>
            </a:pPr>
            <a:endParaRPr lang="es-ES" dirty="0">
              <a:solidFill>
                <a:srgbClr val="014067"/>
              </a:solidFill>
            </a:endParaRPr>
          </a:p>
          <a:p>
            <a:pPr marL="285750" indent="-285750">
              <a:buFont typeface="Arial" panose="020B0604020202020204" pitchFamily="34" charset="0"/>
              <a:buChar char="•"/>
            </a:pPr>
            <a:endParaRPr lang="es-ES" dirty="0" smtClean="0">
              <a:solidFill>
                <a:srgbClr val="014067"/>
              </a:solidFill>
            </a:endParaRPr>
          </a:p>
          <a:p>
            <a:pPr marL="285750" indent="-285750">
              <a:buFont typeface="Arial" panose="020B0604020202020204" pitchFamily="34" charset="0"/>
              <a:buChar char="•"/>
            </a:pPr>
            <a:endParaRPr lang="es-ES" dirty="0">
              <a:solidFill>
                <a:srgbClr val="014067"/>
              </a:solidFill>
            </a:endParaRPr>
          </a:p>
          <a:p>
            <a:pPr marL="285750" indent="-285750">
              <a:buFont typeface="Arial" panose="020B0604020202020204" pitchFamily="34" charset="0"/>
              <a:buChar char="•"/>
            </a:pPr>
            <a:endParaRPr lang="es-ES" dirty="0">
              <a:solidFill>
                <a:srgbClr val="014067"/>
              </a:solidFill>
            </a:endParaRPr>
          </a:p>
          <a:p>
            <a:pPr marL="285750" indent="-285750">
              <a:buFont typeface="Arial" panose="020B0604020202020204" pitchFamily="34" charset="0"/>
              <a:buChar char="•"/>
            </a:pPr>
            <a:r>
              <a:rPr lang="es-ES" dirty="0" err="1">
                <a:solidFill>
                  <a:srgbClr val="014067"/>
                </a:solidFill>
              </a:rPr>
              <a:t>Kemudian</a:t>
            </a:r>
            <a:r>
              <a:rPr lang="es-ES" dirty="0">
                <a:solidFill>
                  <a:srgbClr val="014067"/>
                </a:solidFill>
              </a:rPr>
              <a:t> </a:t>
            </a:r>
            <a:r>
              <a:rPr lang="es-ES" dirty="0" err="1">
                <a:solidFill>
                  <a:srgbClr val="014067"/>
                </a:solidFill>
              </a:rPr>
              <a:t>untuk</a:t>
            </a:r>
            <a:r>
              <a:rPr lang="es-ES" dirty="0">
                <a:solidFill>
                  <a:srgbClr val="014067"/>
                </a:solidFill>
              </a:rPr>
              <a:t> </a:t>
            </a:r>
            <a:r>
              <a:rPr lang="es-ES" dirty="0" err="1">
                <a:solidFill>
                  <a:srgbClr val="014067"/>
                </a:solidFill>
              </a:rPr>
              <a:t>field</a:t>
            </a:r>
            <a:r>
              <a:rPr lang="es-ES" dirty="0">
                <a:solidFill>
                  <a:srgbClr val="014067"/>
                </a:solidFill>
              </a:rPr>
              <a:t> </a:t>
            </a:r>
            <a:r>
              <a:rPr lang="es-ES" dirty="0" err="1" smtClean="0">
                <a:solidFill>
                  <a:srgbClr val="014067"/>
                </a:solidFill>
              </a:rPr>
              <a:t>judul</a:t>
            </a:r>
            <a:r>
              <a:rPr lang="es-ES" dirty="0" smtClean="0">
                <a:solidFill>
                  <a:srgbClr val="014067"/>
                </a:solidFill>
              </a:rPr>
              <a:t>  </a:t>
            </a:r>
            <a:r>
              <a:rPr lang="es-ES" dirty="0" err="1">
                <a:solidFill>
                  <a:srgbClr val="014067"/>
                </a:solidFill>
              </a:rPr>
              <a:t>kita</a:t>
            </a:r>
            <a:r>
              <a:rPr lang="es-ES" dirty="0">
                <a:solidFill>
                  <a:srgbClr val="014067"/>
                </a:solidFill>
              </a:rPr>
              <a:t> </a:t>
            </a:r>
            <a:r>
              <a:rPr lang="es-ES" dirty="0" err="1">
                <a:solidFill>
                  <a:srgbClr val="014067"/>
                </a:solidFill>
              </a:rPr>
              <a:t>hanya</a:t>
            </a:r>
            <a:r>
              <a:rPr lang="es-ES" dirty="0">
                <a:solidFill>
                  <a:srgbClr val="014067"/>
                </a:solidFill>
              </a:rPr>
              <a:t> </a:t>
            </a:r>
            <a:r>
              <a:rPr lang="es-ES" dirty="0" err="1">
                <a:solidFill>
                  <a:srgbClr val="014067"/>
                </a:solidFill>
              </a:rPr>
              <a:t>buat</a:t>
            </a:r>
            <a:r>
              <a:rPr lang="es-ES" dirty="0">
                <a:solidFill>
                  <a:srgbClr val="014067"/>
                </a:solidFill>
              </a:rPr>
              <a:t> </a:t>
            </a:r>
            <a:r>
              <a:rPr lang="es-ES" b="1" dirty="0" err="1">
                <a:solidFill>
                  <a:srgbClr val="014067"/>
                </a:solidFill>
              </a:rPr>
              <a:t>required</a:t>
            </a:r>
            <a:r>
              <a:rPr lang="es-ES" dirty="0">
                <a:solidFill>
                  <a:srgbClr val="014067"/>
                </a:solidFill>
              </a:rPr>
              <a:t>, yang </a:t>
            </a:r>
            <a:r>
              <a:rPr lang="es-ES" dirty="0" err="1">
                <a:solidFill>
                  <a:srgbClr val="014067"/>
                </a:solidFill>
              </a:rPr>
              <a:t>artinya</a:t>
            </a:r>
            <a:r>
              <a:rPr lang="es-ES" dirty="0">
                <a:solidFill>
                  <a:srgbClr val="014067"/>
                </a:solidFill>
              </a:rPr>
              <a:t> </a:t>
            </a:r>
            <a:r>
              <a:rPr lang="es-ES" dirty="0" err="1">
                <a:solidFill>
                  <a:srgbClr val="014067"/>
                </a:solidFill>
              </a:rPr>
              <a:t>harus</a:t>
            </a:r>
            <a:r>
              <a:rPr lang="es-ES" dirty="0">
                <a:solidFill>
                  <a:srgbClr val="014067"/>
                </a:solidFill>
              </a:rPr>
              <a:t> </a:t>
            </a:r>
            <a:r>
              <a:rPr lang="es-ES" dirty="0" err="1">
                <a:solidFill>
                  <a:srgbClr val="014067"/>
                </a:solidFill>
              </a:rPr>
              <a:t>wajiib</a:t>
            </a:r>
            <a:r>
              <a:rPr lang="es-ES" dirty="0">
                <a:solidFill>
                  <a:srgbClr val="014067"/>
                </a:solidFill>
              </a:rPr>
              <a:t> </a:t>
            </a:r>
            <a:r>
              <a:rPr lang="es-ES" dirty="0" err="1">
                <a:solidFill>
                  <a:srgbClr val="014067"/>
                </a:solidFill>
              </a:rPr>
              <a:t>diisi</a:t>
            </a:r>
            <a:r>
              <a:rPr lang="es-ES" dirty="0">
                <a:solidFill>
                  <a:srgbClr val="014067"/>
                </a:solidFill>
              </a:rPr>
              <a:t>. Dan </a:t>
            </a:r>
            <a:r>
              <a:rPr lang="es-ES" dirty="0" err="1">
                <a:solidFill>
                  <a:srgbClr val="014067"/>
                </a:solidFill>
              </a:rPr>
              <a:t>untuk</a:t>
            </a:r>
            <a:r>
              <a:rPr lang="es-ES" dirty="0">
                <a:solidFill>
                  <a:srgbClr val="014067"/>
                </a:solidFill>
              </a:rPr>
              <a:t> </a:t>
            </a:r>
            <a:r>
              <a:rPr lang="es-ES" b="1" dirty="0" err="1" smtClean="0">
                <a:solidFill>
                  <a:srgbClr val="014067"/>
                </a:solidFill>
              </a:rPr>
              <a:t>isi</a:t>
            </a:r>
            <a:r>
              <a:rPr lang="es-ES" dirty="0" smtClean="0">
                <a:solidFill>
                  <a:srgbClr val="014067"/>
                </a:solidFill>
              </a:rPr>
              <a:t> juga </a:t>
            </a:r>
            <a:r>
              <a:rPr lang="es-ES" dirty="0">
                <a:solidFill>
                  <a:srgbClr val="014067"/>
                </a:solidFill>
              </a:rPr>
              <a:t>sama, </a:t>
            </a:r>
            <a:r>
              <a:rPr lang="es-ES" dirty="0" err="1">
                <a:solidFill>
                  <a:srgbClr val="014067"/>
                </a:solidFill>
              </a:rPr>
              <a:t>kita</a:t>
            </a:r>
            <a:r>
              <a:rPr lang="es-ES" dirty="0">
                <a:solidFill>
                  <a:srgbClr val="014067"/>
                </a:solidFill>
              </a:rPr>
              <a:t> </a:t>
            </a:r>
            <a:r>
              <a:rPr lang="es-ES" dirty="0" err="1">
                <a:solidFill>
                  <a:srgbClr val="014067"/>
                </a:solidFill>
              </a:rPr>
              <a:t>menggunakan</a:t>
            </a:r>
            <a:r>
              <a:rPr lang="es-ES" dirty="0">
                <a:solidFill>
                  <a:srgbClr val="014067"/>
                </a:solidFill>
              </a:rPr>
              <a:t> </a:t>
            </a:r>
            <a:r>
              <a:rPr lang="es-ES" dirty="0" err="1">
                <a:solidFill>
                  <a:srgbClr val="014067"/>
                </a:solidFill>
              </a:rPr>
              <a:t>validasi</a:t>
            </a:r>
            <a:r>
              <a:rPr lang="es-ES" dirty="0">
                <a:solidFill>
                  <a:srgbClr val="014067"/>
                </a:solidFill>
              </a:rPr>
              <a:t> </a:t>
            </a:r>
            <a:r>
              <a:rPr lang="es-ES" b="1" dirty="0" err="1">
                <a:solidFill>
                  <a:srgbClr val="014067"/>
                </a:solidFill>
              </a:rPr>
              <a:t>required</a:t>
            </a:r>
            <a:r>
              <a:rPr lang="es-ES" dirty="0">
                <a:solidFill>
                  <a:srgbClr val="014067"/>
                </a:solidFill>
              </a:rPr>
              <a:t>, yang </a:t>
            </a:r>
            <a:r>
              <a:rPr lang="es-ES" dirty="0" err="1">
                <a:solidFill>
                  <a:srgbClr val="014067"/>
                </a:solidFill>
              </a:rPr>
              <a:t>artinya</a:t>
            </a:r>
            <a:r>
              <a:rPr lang="es-ES" dirty="0">
                <a:solidFill>
                  <a:srgbClr val="014067"/>
                </a:solidFill>
              </a:rPr>
              <a:t> </a:t>
            </a:r>
            <a:r>
              <a:rPr lang="es-ES" dirty="0" err="1">
                <a:solidFill>
                  <a:srgbClr val="014067"/>
                </a:solidFill>
              </a:rPr>
              <a:t>wajib</a:t>
            </a:r>
            <a:r>
              <a:rPr lang="es-ES" dirty="0">
                <a:solidFill>
                  <a:srgbClr val="014067"/>
                </a:solidFill>
              </a:rPr>
              <a:t> </a:t>
            </a:r>
            <a:r>
              <a:rPr lang="es-ES" dirty="0" err="1">
                <a:solidFill>
                  <a:srgbClr val="014067"/>
                </a:solidFill>
              </a:rPr>
              <a:t>diisi</a:t>
            </a:r>
            <a:r>
              <a:rPr lang="es-ES" dirty="0">
                <a:solidFill>
                  <a:srgbClr val="014067"/>
                </a:solidFill>
              </a:rPr>
              <a:t>.</a:t>
            </a:r>
          </a:p>
          <a:p>
            <a:pPr marL="285750" indent="-285750">
              <a:buFont typeface="Arial" panose="020B0604020202020204" pitchFamily="34" charset="0"/>
              <a:buChar char="•"/>
            </a:pPr>
            <a:endParaRPr lang="es-ES" dirty="0">
              <a:solidFill>
                <a:srgbClr val="014067"/>
              </a:solidFill>
            </a:endParaRPr>
          </a:p>
          <a:p>
            <a:pPr marL="285750" indent="-285750">
              <a:buFont typeface="Arial" panose="020B0604020202020204" pitchFamily="34" charset="0"/>
              <a:buChar char="•"/>
            </a:pPr>
            <a:r>
              <a:rPr lang="es-ES" dirty="0" err="1">
                <a:solidFill>
                  <a:srgbClr val="014067"/>
                </a:solidFill>
              </a:rPr>
              <a:t>Jika</a:t>
            </a:r>
            <a:r>
              <a:rPr lang="es-ES" dirty="0">
                <a:solidFill>
                  <a:srgbClr val="014067"/>
                </a:solidFill>
              </a:rPr>
              <a:t> </a:t>
            </a:r>
            <a:r>
              <a:rPr lang="es-ES" dirty="0" err="1">
                <a:solidFill>
                  <a:srgbClr val="014067"/>
                </a:solidFill>
              </a:rPr>
              <a:t>validasi</a:t>
            </a:r>
            <a:r>
              <a:rPr lang="es-ES" dirty="0">
                <a:solidFill>
                  <a:srgbClr val="014067"/>
                </a:solidFill>
              </a:rPr>
              <a:t> di atas </a:t>
            </a:r>
            <a:r>
              <a:rPr lang="es-ES" dirty="0" err="1">
                <a:solidFill>
                  <a:srgbClr val="014067"/>
                </a:solidFill>
              </a:rPr>
              <a:t>terpenuhi</a:t>
            </a:r>
            <a:r>
              <a:rPr lang="es-ES" dirty="0">
                <a:solidFill>
                  <a:srgbClr val="014067"/>
                </a:solidFill>
              </a:rPr>
              <a:t>, </a:t>
            </a:r>
            <a:r>
              <a:rPr lang="es-ES" dirty="0" err="1">
                <a:solidFill>
                  <a:srgbClr val="014067"/>
                </a:solidFill>
              </a:rPr>
              <a:t>maka</a:t>
            </a:r>
            <a:r>
              <a:rPr lang="es-ES" dirty="0">
                <a:solidFill>
                  <a:srgbClr val="014067"/>
                </a:solidFill>
              </a:rPr>
              <a:t> </a:t>
            </a:r>
            <a:r>
              <a:rPr lang="es-ES" dirty="0" err="1">
                <a:solidFill>
                  <a:srgbClr val="014067"/>
                </a:solidFill>
              </a:rPr>
              <a:t>akan</a:t>
            </a:r>
            <a:r>
              <a:rPr lang="es-ES" dirty="0">
                <a:solidFill>
                  <a:srgbClr val="014067"/>
                </a:solidFill>
              </a:rPr>
              <a:t> </a:t>
            </a:r>
            <a:r>
              <a:rPr lang="es-ES" dirty="0" err="1">
                <a:solidFill>
                  <a:srgbClr val="014067"/>
                </a:solidFill>
              </a:rPr>
              <a:t>melakukan</a:t>
            </a:r>
            <a:r>
              <a:rPr lang="es-ES" dirty="0">
                <a:solidFill>
                  <a:srgbClr val="014067"/>
                </a:solidFill>
              </a:rPr>
              <a:t> </a:t>
            </a:r>
            <a:r>
              <a:rPr lang="es-ES" b="1" dirty="0" err="1">
                <a:solidFill>
                  <a:srgbClr val="014067"/>
                </a:solidFill>
              </a:rPr>
              <a:t>insert</a:t>
            </a:r>
            <a:r>
              <a:rPr lang="es-ES" b="1" dirty="0">
                <a:solidFill>
                  <a:srgbClr val="014067"/>
                </a:solidFill>
              </a:rPr>
              <a:t> data </a:t>
            </a:r>
            <a:r>
              <a:rPr lang="es-ES" dirty="0" err="1">
                <a:solidFill>
                  <a:srgbClr val="014067"/>
                </a:solidFill>
              </a:rPr>
              <a:t>ke</a:t>
            </a:r>
            <a:r>
              <a:rPr lang="es-ES" dirty="0">
                <a:solidFill>
                  <a:srgbClr val="014067"/>
                </a:solidFill>
              </a:rPr>
              <a:t> </a:t>
            </a:r>
            <a:r>
              <a:rPr lang="es-ES" dirty="0" err="1">
                <a:solidFill>
                  <a:srgbClr val="014067"/>
                </a:solidFill>
              </a:rPr>
              <a:t>dalam</a:t>
            </a:r>
            <a:r>
              <a:rPr lang="es-ES" dirty="0">
                <a:solidFill>
                  <a:srgbClr val="014067"/>
                </a:solidFill>
              </a:rPr>
              <a:t> </a:t>
            </a:r>
            <a:r>
              <a:rPr lang="es-ES" b="1" dirty="0" err="1">
                <a:solidFill>
                  <a:srgbClr val="014067"/>
                </a:solidFill>
              </a:rPr>
              <a:t>database</a:t>
            </a:r>
            <a:r>
              <a:rPr lang="es-ES" b="1" dirty="0">
                <a:solidFill>
                  <a:srgbClr val="014067"/>
                </a:solidFill>
              </a:rPr>
              <a:t> </a:t>
            </a:r>
            <a:r>
              <a:rPr lang="es-ES" dirty="0">
                <a:solidFill>
                  <a:srgbClr val="014067"/>
                </a:solidFill>
              </a:rPr>
              <a:t>dan </a:t>
            </a:r>
            <a:r>
              <a:rPr lang="es-ES" dirty="0" err="1">
                <a:solidFill>
                  <a:srgbClr val="014067"/>
                </a:solidFill>
              </a:rPr>
              <a:t>melaukan</a:t>
            </a:r>
            <a:r>
              <a:rPr lang="es-ES" dirty="0">
                <a:solidFill>
                  <a:srgbClr val="014067"/>
                </a:solidFill>
              </a:rPr>
              <a:t> </a:t>
            </a:r>
            <a:r>
              <a:rPr lang="es-ES" b="1" dirty="0" err="1">
                <a:solidFill>
                  <a:srgbClr val="014067"/>
                </a:solidFill>
              </a:rPr>
              <a:t>upload</a:t>
            </a:r>
            <a:r>
              <a:rPr lang="es-ES" b="1" dirty="0">
                <a:solidFill>
                  <a:srgbClr val="014067"/>
                </a:solidFill>
              </a:rPr>
              <a:t> gambar </a:t>
            </a:r>
            <a:r>
              <a:rPr lang="es-ES" dirty="0" err="1">
                <a:solidFill>
                  <a:srgbClr val="014067"/>
                </a:solidFill>
              </a:rPr>
              <a:t>ke</a:t>
            </a:r>
            <a:r>
              <a:rPr lang="es-ES" dirty="0">
                <a:solidFill>
                  <a:srgbClr val="014067"/>
                </a:solidFill>
              </a:rPr>
              <a:t> </a:t>
            </a:r>
            <a:r>
              <a:rPr lang="es-ES" dirty="0" err="1">
                <a:solidFill>
                  <a:srgbClr val="014067"/>
                </a:solidFill>
              </a:rPr>
              <a:t>dalam</a:t>
            </a:r>
            <a:r>
              <a:rPr lang="es-ES" dirty="0">
                <a:solidFill>
                  <a:srgbClr val="014067"/>
                </a:solidFill>
              </a:rPr>
              <a:t> </a:t>
            </a:r>
            <a:r>
              <a:rPr lang="es-ES" b="1" dirty="0">
                <a:solidFill>
                  <a:srgbClr val="014067"/>
                </a:solidFill>
              </a:rPr>
              <a:t>server</a:t>
            </a:r>
            <a:r>
              <a:rPr lang="es-ES" dirty="0" smtClean="0">
                <a:solidFill>
                  <a:srgbClr val="014067"/>
                </a:solidFill>
              </a:rPr>
              <a:t>.</a:t>
            </a:r>
          </a:p>
          <a:p>
            <a:pPr marL="285750" indent="-285750">
              <a:buFont typeface="Arial" panose="020B0604020202020204" pitchFamily="34" charset="0"/>
              <a:buChar char="•"/>
            </a:pPr>
            <a:endParaRPr lang="es-ES" dirty="0">
              <a:solidFill>
                <a:srgbClr val="014067"/>
              </a:solidFill>
            </a:endParaRPr>
          </a:p>
        </p:txBody>
      </p:sp>
      <p:sp>
        <p:nvSpPr>
          <p:cNvPr id="14" name="Rectangle 13"/>
          <p:cNvSpPr/>
          <p:nvPr/>
        </p:nvSpPr>
        <p:spPr>
          <a:xfrm>
            <a:off x="3364726" y="4297446"/>
            <a:ext cx="4796589" cy="194263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solidFill>
                  <a:srgbClr val="014067"/>
                </a:solidFill>
              </a:rPr>
              <a:t>$</a:t>
            </a:r>
            <a:r>
              <a:rPr lang="en-US" sz="1200" dirty="0" err="1">
                <a:solidFill>
                  <a:srgbClr val="014067"/>
                </a:solidFill>
              </a:rPr>
              <a:t>gambar</a:t>
            </a:r>
            <a:r>
              <a:rPr lang="en-US" sz="1200" dirty="0">
                <a:solidFill>
                  <a:srgbClr val="014067"/>
                </a:solidFill>
              </a:rPr>
              <a:t> = $request-&gt;file('</a:t>
            </a:r>
            <a:r>
              <a:rPr lang="en-US" sz="1200" dirty="0" err="1">
                <a:solidFill>
                  <a:srgbClr val="014067"/>
                </a:solidFill>
              </a:rPr>
              <a:t>gambar</a:t>
            </a:r>
            <a:r>
              <a:rPr lang="en-US" sz="1200" dirty="0">
                <a:solidFill>
                  <a:srgbClr val="014067"/>
                </a:solidFill>
              </a:rPr>
              <a:t>');</a:t>
            </a:r>
          </a:p>
          <a:p>
            <a:r>
              <a:rPr lang="en-US" sz="1200" dirty="0" smtClean="0">
                <a:solidFill>
                  <a:srgbClr val="014067"/>
                </a:solidFill>
              </a:rPr>
              <a:t>$</a:t>
            </a:r>
            <a:r>
              <a:rPr lang="en-US" sz="1200" dirty="0" err="1">
                <a:solidFill>
                  <a:srgbClr val="014067"/>
                </a:solidFill>
              </a:rPr>
              <a:t>gambar</a:t>
            </a:r>
            <a:r>
              <a:rPr lang="en-US" sz="1200" dirty="0">
                <a:solidFill>
                  <a:srgbClr val="014067"/>
                </a:solidFill>
              </a:rPr>
              <a:t>-&gt;</a:t>
            </a:r>
            <a:r>
              <a:rPr lang="en-US" sz="1200" dirty="0" err="1">
                <a:solidFill>
                  <a:srgbClr val="014067"/>
                </a:solidFill>
              </a:rPr>
              <a:t>storeAs</a:t>
            </a:r>
            <a:r>
              <a:rPr lang="en-US" sz="1200" dirty="0">
                <a:solidFill>
                  <a:srgbClr val="014067"/>
                </a:solidFill>
              </a:rPr>
              <a:t>('public/</a:t>
            </a:r>
            <a:r>
              <a:rPr lang="en-US" sz="1200" dirty="0" err="1">
                <a:solidFill>
                  <a:srgbClr val="014067"/>
                </a:solidFill>
              </a:rPr>
              <a:t>artikels</a:t>
            </a:r>
            <a:r>
              <a:rPr lang="en-US" sz="1200" dirty="0">
                <a:solidFill>
                  <a:srgbClr val="014067"/>
                </a:solidFill>
              </a:rPr>
              <a:t>', $</a:t>
            </a:r>
            <a:r>
              <a:rPr lang="en-US" sz="1200" dirty="0" err="1">
                <a:solidFill>
                  <a:srgbClr val="014067"/>
                </a:solidFill>
              </a:rPr>
              <a:t>gambar</a:t>
            </a:r>
            <a:r>
              <a:rPr lang="en-US" sz="1200" dirty="0">
                <a:solidFill>
                  <a:srgbClr val="014067"/>
                </a:solidFill>
              </a:rPr>
              <a:t>-&gt;</a:t>
            </a:r>
            <a:r>
              <a:rPr lang="en-US" sz="1200" dirty="0" err="1">
                <a:solidFill>
                  <a:srgbClr val="014067"/>
                </a:solidFill>
              </a:rPr>
              <a:t>hashName</a:t>
            </a:r>
            <a:r>
              <a:rPr lang="en-US" sz="1200" dirty="0">
                <a:solidFill>
                  <a:srgbClr val="014067"/>
                </a:solidFill>
              </a:rPr>
              <a:t>());</a:t>
            </a:r>
          </a:p>
          <a:p>
            <a:endParaRPr lang="en-US" sz="1200" dirty="0" smtClean="0">
              <a:solidFill>
                <a:srgbClr val="014067"/>
              </a:solidFill>
            </a:endParaRPr>
          </a:p>
          <a:p>
            <a:r>
              <a:rPr lang="en-US" sz="1200" dirty="0" smtClean="0">
                <a:solidFill>
                  <a:srgbClr val="014067"/>
                </a:solidFill>
              </a:rPr>
              <a:t> $</a:t>
            </a:r>
            <a:r>
              <a:rPr lang="en-US" sz="1200" dirty="0" err="1">
                <a:solidFill>
                  <a:srgbClr val="014067"/>
                </a:solidFill>
              </a:rPr>
              <a:t>artikel</a:t>
            </a:r>
            <a:r>
              <a:rPr lang="en-US" sz="1200" dirty="0">
                <a:solidFill>
                  <a:srgbClr val="014067"/>
                </a:solidFill>
              </a:rPr>
              <a:t> = </a:t>
            </a:r>
            <a:r>
              <a:rPr lang="en-US" sz="1200" dirty="0" err="1">
                <a:solidFill>
                  <a:srgbClr val="014067"/>
                </a:solidFill>
              </a:rPr>
              <a:t>Artikel</a:t>
            </a:r>
            <a:r>
              <a:rPr lang="en-US" sz="1200" dirty="0">
                <a:solidFill>
                  <a:srgbClr val="014067"/>
                </a:solidFill>
              </a:rPr>
              <a:t>::create([</a:t>
            </a:r>
          </a:p>
          <a:p>
            <a:r>
              <a:rPr lang="en-US" sz="1200" dirty="0">
                <a:solidFill>
                  <a:srgbClr val="014067"/>
                </a:solidFill>
              </a:rPr>
              <a:t>  </a:t>
            </a:r>
            <a:r>
              <a:rPr lang="en-US" sz="1200" dirty="0" smtClean="0">
                <a:solidFill>
                  <a:srgbClr val="014067"/>
                </a:solidFill>
              </a:rPr>
              <a:t>         </a:t>
            </a:r>
            <a:r>
              <a:rPr lang="en-US" sz="1200" dirty="0">
                <a:solidFill>
                  <a:srgbClr val="014067"/>
                </a:solidFill>
              </a:rPr>
              <a:t>'</a:t>
            </a:r>
            <a:r>
              <a:rPr lang="en-US" sz="1200" dirty="0" err="1">
                <a:solidFill>
                  <a:srgbClr val="014067"/>
                </a:solidFill>
              </a:rPr>
              <a:t>gambar</a:t>
            </a:r>
            <a:r>
              <a:rPr lang="en-US" sz="1200" dirty="0">
                <a:solidFill>
                  <a:srgbClr val="014067"/>
                </a:solidFill>
              </a:rPr>
              <a:t>'     =&gt; $</a:t>
            </a:r>
            <a:r>
              <a:rPr lang="en-US" sz="1200" dirty="0" err="1">
                <a:solidFill>
                  <a:srgbClr val="014067"/>
                </a:solidFill>
              </a:rPr>
              <a:t>gambar</a:t>
            </a:r>
            <a:r>
              <a:rPr lang="en-US" sz="1200" dirty="0">
                <a:solidFill>
                  <a:srgbClr val="014067"/>
                </a:solidFill>
              </a:rPr>
              <a:t>-&gt;</a:t>
            </a:r>
            <a:r>
              <a:rPr lang="en-US" sz="1200" dirty="0" err="1">
                <a:solidFill>
                  <a:srgbClr val="014067"/>
                </a:solidFill>
              </a:rPr>
              <a:t>hashName</a:t>
            </a:r>
            <a:r>
              <a:rPr lang="en-US" sz="1200" dirty="0">
                <a:solidFill>
                  <a:srgbClr val="014067"/>
                </a:solidFill>
              </a:rPr>
              <a:t>(),</a:t>
            </a:r>
          </a:p>
          <a:p>
            <a:r>
              <a:rPr lang="en-US" sz="1200" dirty="0">
                <a:solidFill>
                  <a:srgbClr val="014067"/>
                </a:solidFill>
              </a:rPr>
              <a:t>            '</a:t>
            </a:r>
            <a:r>
              <a:rPr lang="en-US" sz="1200" dirty="0" err="1">
                <a:solidFill>
                  <a:srgbClr val="014067"/>
                </a:solidFill>
              </a:rPr>
              <a:t>judul</a:t>
            </a:r>
            <a:r>
              <a:rPr lang="en-US" sz="1200" dirty="0">
                <a:solidFill>
                  <a:srgbClr val="014067"/>
                </a:solidFill>
              </a:rPr>
              <a:t>'     =&gt; $request-&gt;</a:t>
            </a:r>
            <a:r>
              <a:rPr lang="en-US" sz="1200" dirty="0" err="1">
                <a:solidFill>
                  <a:srgbClr val="014067"/>
                </a:solidFill>
              </a:rPr>
              <a:t>judul</a:t>
            </a:r>
            <a:r>
              <a:rPr lang="en-US" sz="1200" dirty="0">
                <a:solidFill>
                  <a:srgbClr val="014067"/>
                </a:solidFill>
              </a:rPr>
              <a:t>,</a:t>
            </a:r>
          </a:p>
          <a:p>
            <a:r>
              <a:rPr lang="en-US" sz="1200" dirty="0">
                <a:solidFill>
                  <a:srgbClr val="014067"/>
                </a:solidFill>
              </a:rPr>
              <a:t>            '</a:t>
            </a:r>
            <a:r>
              <a:rPr lang="en-US" sz="1200" dirty="0" err="1">
                <a:solidFill>
                  <a:srgbClr val="014067"/>
                </a:solidFill>
              </a:rPr>
              <a:t>isi</a:t>
            </a:r>
            <a:r>
              <a:rPr lang="en-US" sz="1200" dirty="0">
                <a:solidFill>
                  <a:srgbClr val="014067"/>
                </a:solidFill>
              </a:rPr>
              <a:t>'   =&gt; $request-&gt;</a:t>
            </a:r>
            <a:r>
              <a:rPr lang="en-US" sz="1200" dirty="0" err="1">
                <a:solidFill>
                  <a:srgbClr val="014067"/>
                </a:solidFill>
              </a:rPr>
              <a:t>isi</a:t>
            </a:r>
            <a:endParaRPr lang="en-US" sz="1200" dirty="0">
              <a:solidFill>
                <a:srgbClr val="014067"/>
              </a:solidFill>
            </a:endParaRPr>
          </a:p>
          <a:p>
            <a:r>
              <a:rPr lang="en-US" sz="1200" dirty="0">
                <a:solidFill>
                  <a:srgbClr val="014067"/>
                </a:solidFill>
              </a:rPr>
              <a:t>  </a:t>
            </a:r>
            <a:r>
              <a:rPr lang="en-US" sz="1200" dirty="0" smtClean="0">
                <a:solidFill>
                  <a:srgbClr val="014067"/>
                </a:solidFill>
              </a:rPr>
              <a:t>]);</a:t>
            </a:r>
            <a:endParaRPr lang="en-US" sz="1200" dirty="0">
              <a:solidFill>
                <a:srgbClr val="014067"/>
              </a:solidFill>
            </a:endParaRPr>
          </a:p>
        </p:txBody>
      </p:sp>
    </p:spTree>
    <p:extLst>
      <p:ext uri="{BB962C8B-B14F-4D97-AF65-F5344CB8AC3E}">
        <p14:creationId xmlns:p14="http://schemas.microsoft.com/office/powerpoint/2010/main" val="26015760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Create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45</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a:extLst>
              <a:ext uri="{FF2B5EF4-FFF2-40B4-BE49-F238E27FC236}">
                <a16:creationId xmlns:a16="http://schemas.microsoft.com/office/drawing/2014/main" id="{FAA9D8EA-A7CA-4ED0-94D3-29382CDEBB32}"/>
              </a:ext>
            </a:extLst>
          </p:cNvPr>
          <p:cNvSpPr txBox="1">
            <a:spLocks/>
          </p:cNvSpPr>
          <p:nvPr/>
        </p:nvSpPr>
        <p:spPr>
          <a:xfrm>
            <a:off x="5478469" y="2936899"/>
            <a:ext cx="6155234" cy="341945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1500" dirty="0"/>
          </a:p>
        </p:txBody>
      </p:sp>
      <p:sp>
        <p:nvSpPr>
          <p:cNvPr id="5" name="Rectangle 4"/>
          <p:cNvSpPr/>
          <p:nvPr/>
        </p:nvSpPr>
        <p:spPr>
          <a:xfrm>
            <a:off x="472966" y="761727"/>
            <a:ext cx="10438930" cy="3139321"/>
          </a:xfrm>
          <a:prstGeom prst="rect">
            <a:avLst/>
          </a:prstGeom>
        </p:spPr>
        <p:txBody>
          <a:bodyPr wrap="square">
            <a:spAutoFit/>
          </a:bodyPr>
          <a:lstStyle/>
          <a:p>
            <a:pPr marL="285750" indent="-285750">
              <a:buFont typeface="Arial" panose="020B0604020202020204" pitchFamily="34" charset="0"/>
              <a:buChar char="•"/>
            </a:pPr>
            <a:r>
              <a:rPr lang="es-ES" dirty="0" smtClean="0">
                <a:solidFill>
                  <a:srgbClr val="014067"/>
                </a:solidFill>
              </a:rPr>
              <a:t>Gambar </a:t>
            </a:r>
            <a:r>
              <a:rPr lang="es-ES" dirty="0">
                <a:solidFill>
                  <a:srgbClr val="014067"/>
                </a:solidFill>
              </a:rPr>
              <a:t>yang </a:t>
            </a:r>
            <a:r>
              <a:rPr lang="es-ES" dirty="0" err="1">
                <a:solidFill>
                  <a:srgbClr val="014067"/>
                </a:solidFill>
              </a:rPr>
              <a:t>akan</a:t>
            </a:r>
            <a:r>
              <a:rPr lang="es-ES" dirty="0">
                <a:solidFill>
                  <a:srgbClr val="014067"/>
                </a:solidFill>
              </a:rPr>
              <a:t> </a:t>
            </a:r>
            <a:r>
              <a:rPr lang="es-ES" dirty="0" err="1">
                <a:solidFill>
                  <a:srgbClr val="014067"/>
                </a:solidFill>
              </a:rPr>
              <a:t>diupload</a:t>
            </a:r>
            <a:r>
              <a:rPr lang="es-ES" dirty="0">
                <a:solidFill>
                  <a:srgbClr val="014067"/>
                </a:solidFill>
              </a:rPr>
              <a:t> </a:t>
            </a:r>
            <a:r>
              <a:rPr lang="es-ES" dirty="0" err="1">
                <a:solidFill>
                  <a:srgbClr val="014067"/>
                </a:solidFill>
              </a:rPr>
              <a:t>ke</a:t>
            </a:r>
            <a:r>
              <a:rPr lang="es-ES" dirty="0">
                <a:solidFill>
                  <a:srgbClr val="014067"/>
                </a:solidFill>
              </a:rPr>
              <a:t> server, </a:t>
            </a:r>
            <a:r>
              <a:rPr lang="es-ES" dirty="0" err="1">
                <a:solidFill>
                  <a:srgbClr val="014067"/>
                </a:solidFill>
              </a:rPr>
              <a:t>akan</a:t>
            </a:r>
            <a:r>
              <a:rPr lang="es-ES" dirty="0">
                <a:solidFill>
                  <a:srgbClr val="014067"/>
                </a:solidFill>
              </a:rPr>
              <a:t> di </a:t>
            </a:r>
            <a:r>
              <a:rPr lang="es-ES" dirty="0" err="1">
                <a:solidFill>
                  <a:srgbClr val="014067"/>
                </a:solidFill>
              </a:rPr>
              <a:t>letakkan</a:t>
            </a:r>
            <a:r>
              <a:rPr lang="es-ES" dirty="0">
                <a:solidFill>
                  <a:srgbClr val="014067"/>
                </a:solidFill>
              </a:rPr>
              <a:t> di </a:t>
            </a:r>
            <a:r>
              <a:rPr lang="es-ES" dirty="0" err="1">
                <a:solidFill>
                  <a:srgbClr val="014067"/>
                </a:solidFill>
              </a:rPr>
              <a:t>dalam</a:t>
            </a:r>
            <a:r>
              <a:rPr lang="es-ES" dirty="0">
                <a:solidFill>
                  <a:srgbClr val="014067"/>
                </a:solidFill>
              </a:rPr>
              <a:t> folder </a:t>
            </a:r>
            <a:r>
              <a:rPr lang="es-ES" b="1" dirty="0" err="1" smtClean="0">
                <a:solidFill>
                  <a:srgbClr val="014067"/>
                </a:solidFill>
              </a:rPr>
              <a:t>storage</a:t>
            </a:r>
            <a:r>
              <a:rPr lang="es-ES" b="1" dirty="0" smtClean="0">
                <a:solidFill>
                  <a:srgbClr val="014067"/>
                </a:solidFill>
              </a:rPr>
              <a:t>/app/</a:t>
            </a:r>
            <a:r>
              <a:rPr lang="es-ES" b="1" dirty="0" err="1" smtClean="0">
                <a:solidFill>
                  <a:srgbClr val="014067"/>
                </a:solidFill>
              </a:rPr>
              <a:t>public</a:t>
            </a:r>
            <a:r>
              <a:rPr lang="es-ES" b="1" dirty="0" smtClean="0">
                <a:solidFill>
                  <a:srgbClr val="014067"/>
                </a:solidFill>
              </a:rPr>
              <a:t>/</a:t>
            </a:r>
            <a:r>
              <a:rPr lang="es-ES" b="1" dirty="0" err="1" smtClean="0">
                <a:solidFill>
                  <a:srgbClr val="014067"/>
                </a:solidFill>
              </a:rPr>
              <a:t>artikels</a:t>
            </a:r>
            <a:r>
              <a:rPr lang="es-ES" b="1" dirty="0" smtClean="0">
                <a:solidFill>
                  <a:srgbClr val="014067"/>
                </a:solidFill>
              </a:rPr>
              <a:t>/ </a:t>
            </a:r>
            <a:r>
              <a:rPr lang="es-ES" dirty="0">
                <a:solidFill>
                  <a:srgbClr val="014067"/>
                </a:solidFill>
              </a:rPr>
              <a:t>dan </a:t>
            </a:r>
            <a:r>
              <a:rPr lang="es-ES" dirty="0" err="1">
                <a:solidFill>
                  <a:srgbClr val="014067"/>
                </a:solidFill>
              </a:rPr>
              <a:t>untuk</a:t>
            </a:r>
            <a:r>
              <a:rPr lang="es-ES" dirty="0">
                <a:solidFill>
                  <a:srgbClr val="014067"/>
                </a:solidFill>
              </a:rPr>
              <a:t> </a:t>
            </a:r>
            <a:r>
              <a:rPr lang="es-ES" dirty="0" err="1">
                <a:solidFill>
                  <a:srgbClr val="014067"/>
                </a:solidFill>
              </a:rPr>
              <a:t>nama</a:t>
            </a:r>
            <a:r>
              <a:rPr lang="es-ES" dirty="0">
                <a:solidFill>
                  <a:srgbClr val="014067"/>
                </a:solidFill>
              </a:rPr>
              <a:t> file yang </a:t>
            </a:r>
            <a:r>
              <a:rPr lang="es-ES" dirty="0" err="1">
                <a:solidFill>
                  <a:srgbClr val="014067"/>
                </a:solidFill>
              </a:rPr>
              <a:t>diupload</a:t>
            </a:r>
            <a:r>
              <a:rPr lang="es-ES" dirty="0">
                <a:solidFill>
                  <a:srgbClr val="014067"/>
                </a:solidFill>
              </a:rPr>
              <a:t> </a:t>
            </a:r>
            <a:r>
              <a:rPr lang="es-ES" dirty="0" err="1">
                <a:solidFill>
                  <a:srgbClr val="014067"/>
                </a:solidFill>
              </a:rPr>
              <a:t>akan</a:t>
            </a:r>
            <a:r>
              <a:rPr lang="es-ES" dirty="0">
                <a:solidFill>
                  <a:srgbClr val="014067"/>
                </a:solidFill>
              </a:rPr>
              <a:t> </a:t>
            </a:r>
            <a:r>
              <a:rPr lang="es-ES" dirty="0" err="1">
                <a:solidFill>
                  <a:srgbClr val="014067"/>
                </a:solidFill>
              </a:rPr>
              <a:t>otomatis</a:t>
            </a:r>
            <a:r>
              <a:rPr lang="es-ES" dirty="0">
                <a:solidFill>
                  <a:srgbClr val="014067"/>
                </a:solidFill>
              </a:rPr>
              <a:t> </a:t>
            </a:r>
            <a:r>
              <a:rPr lang="es-ES" dirty="0" err="1" smtClean="0">
                <a:solidFill>
                  <a:srgbClr val="014067"/>
                </a:solidFill>
              </a:rPr>
              <a:t>diubah</a:t>
            </a:r>
            <a:r>
              <a:rPr lang="es-ES" dirty="0" smtClean="0">
                <a:solidFill>
                  <a:srgbClr val="014067"/>
                </a:solidFill>
              </a:rPr>
              <a:t> </a:t>
            </a:r>
            <a:r>
              <a:rPr lang="es-ES" dirty="0" err="1" smtClean="0">
                <a:solidFill>
                  <a:srgbClr val="014067"/>
                </a:solidFill>
              </a:rPr>
              <a:t>menjadi</a:t>
            </a:r>
            <a:r>
              <a:rPr lang="es-ES" dirty="0" smtClean="0">
                <a:solidFill>
                  <a:srgbClr val="014067"/>
                </a:solidFill>
              </a:rPr>
              <a:t> </a:t>
            </a:r>
            <a:r>
              <a:rPr lang="es-ES" dirty="0" err="1">
                <a:solidFill>
                  <a:srgbClr val="014067"/>
                </a:solidFill>
              </a:rPr>
              <a:t>random</a:t>
            </a:r>
            <a:r>
              <a:rPr lang="es-ES" dirty="0">
                <a:solidFill>
                  <a:srgbClr val="014067"/>
                </a:solidFill>
              </a:rPr>
              <a:t> </a:t>
            </a:r>
            <a:r>
              <a:rPr lang="es-ES" dirty="0" err="1">
                <a:solidFill>
                  <a:srgbClr val="014067"/>
                </a:solidFill>
              </a:rPr>
              <a:t>dengan</a:t>
            </a:r>
            <a:r>
              <a:rPr lang="es-ES" dirty="0">
                <a:solidFill>
                  <a:srgbClr val="014067"/>
                </a:solidFill>
              </a:rPr>
              <a:t> </a:t>
            </a:r>
            <a:r>
              <a:rPr lang="es-ES" b="1" dirty="0" err="1">
                <a:solidFill>
                  <a:srgbClr val="014067"/>
                </a:solidFill>
              </a:rPr>
              <a:t>method</a:t>
            </a:r>
            <a:r>
              <a:rPr lang="es-ES" b="1" dirty="0">
                <a:solidFill>
                  <a:srgbClr val="014067"/>
                </a:solidFill>
              </a:rPr>
              <a:t> </a:t>
            </a:r>
            <a:r>
              <a:rPr lang="es-ES" b="1" dirty="0" err="1">
                <a:solidFill>
                  <a:srgbClr val="014067"/>
                </a:solidFill>
              </a:rPr>
              <a:t>hashName</a:t>
            </a:r>
            <a:r>
              <a:rPr lang="es-ES" b="1" dirty="0">
                <a:solidFill>
                  <a:srgbClr val="014067"/>
                </a:solidFill>
              </a:rPr>
              <a:t>()</a:t>
            </a:r>
            <a:r>
              <a:rPr lang="es-ES" dirty="0">
                <a:solidFill>
                  <a:srgbClr val="014067"/>
                </a:solidFill>
              </a:rPr>
              <a:t>.</a:t>
            </a:r>
          </a:p>
          <a:p>
            <a:pPr marL="285750" indent="-285750">
              <a:buFont typeface="Arial" panose="020B0604020202020204" pitchFamily="34" charset="0"/>
              <a:buChar char="•"/>
            </a:pPr>
            <a:endParaRPr lang="es-ES" dirty="0">
              <a:solidFill>
                <a:srgbClr val="014067"/>
              </a:solidFill>
            </a:endParaRPr>
          </a:p>
          <a:p>
            <a:pPr marL="285750" indent="-285750">
              <a:buFont typeface="Arial" panose="020B0604020202020204" pitchFamily="34" charset="0"/>
              <a:buChar char="•"/>
            </a:pPr>
            <a:r>
              <a:rPr lang="es-ES" dirty="0" err="1">
                <a:solidFill>
                  <a:srgbClr val="014067"/>
                </a:solidFill>
              </a:rPr>
              <a:t>Kemudian</a:t>
            </a:r>
            <a:r>
              <a:rPr lang="es-ES" dirty="0">
                <a:solidFill>
                  <a:srgbClr val="014067"/>
                </a:solidFill>
              </a:rPr>
              <a:t> di </a:t>
            </a:r>
            <a:r>
              <a:rPr lang="es-ES" dirty="0" err="1">
                <a:solidFill>
                  <a:srgbClr val="014067"/>
                </a:solidFill>
              </a:rPr>
              <a:t>bawahnya</a:t>
            </a:r>
            <a:r>
              <a:rPr lang="es-ES" dirty="0">
                <a:solidFill>
                  <a:srgbClr val="014067"/>
                </a:solidFill>
              </a:rPr>
              <a:t> </a:t>
            </a:r>
            <a:r>
              <a:rPr lang="es-ES" dirty="0" err="1">
                <a:solidFill>
                  <a:srgbClr val="014067"/>
                </a:solidFill>
              </a:rPr>
              <a:t>kita</a:t>
            </a:r>
            <a:r>
              <a:rPr lang="es-ES" dirty="0">
                <a:solidFill>
                  <a:srgbClr val="014067"/>
                </a:solidFill>
              </a:rPr>
              <a:t> </a:t>
            </a:r>
            <a:r>
              <a:rPr lang="es-ES" dirty="0" err="1">
                <a:solidFill>
                  <a:srgbClr val="014067"/>
                </a:solidFill>
              </a:rPr>
              <a:t>membuat</a:t>
            </a:r>
            <a:r>
              <a:rPr lang="es-ES" dirty="0">
                <a:solidFill>
                  <a:srgbClr val="014067"/>
                </a:solidFill>
              </a:rPr>
              <a:t> </a:t>
            </a:r>
            <a:r>
              <a:rPr lang="es-ES" dirty="0" err="1">
                <a:solidFill>
                  <a:srgbClr val="014067"/>
                </a:solidFill>
              </a:rPr>
              <a:t>sebuah</a:t>
            </a:r>
            <a:r>
              <a:rPr lang="es-ES" dirty="0">
                <a:solidFill>
                  <a:srgbClr val="014067"/>
                </a:solidFill>
              </a:rPr>
              <a:t> </a:t>
            </a:r>
            <a:r>
              <a:rPr lang="es-ES" dirty="0" err="1">
                <a:solidFill>
                  <a:srgbClr val="014067"/>
                </a:solidFill>
              </a:rPr>
              <a:t>kondisi</a:t>
            </a:r>
            <a:r>
              <a:rPr lang="es-ES" dirty="0">
                <a:solidFill>
                  <a:srgbClr val="014067"/>
                </a:solidFill>
              </a:rPr>
              <a:t> dimana apabila variable </a:t>
            </a:r>
            <a:r>
              <a:rPr lang="es-ES" b="1" dirty="0">
                <a:solidFill>
                  <a:srgbClr val="014067"/>
                </a:solidFill>
              </a:rPr>
              <a:t>$blog </a:t>
            </a:r>
            <a:r>
              <a:rPr lang="es-ES" dirty="0" err="1">
                <a:solidFill>
                  <a:srgbClr val="014067"/>
                </a:solidFill>
              </a:rPr>
              <a:t>bernilai</a:t>
            </a:r>
            <a:r>
              <a:rPr lang="es-ES" dirty="0">
                <a:solidFill>
                  <a:srgbClr val="014067"/>
                </a:solidFill>
              </a:rPr>
              <a:t> </a:t>
            </a:r>
            <a:r>
              <a:rPr lang="es-ES" b="1" dirty="0">
                <a:solidFill>
                  <a:srgbClr val="014067"/>
                </a:solidFill>
              </a:rPr>
              <a:t>true</a:t>
            </a:r>
            <a:r>
              <a:rPr lang="es-ES" dirty="0">
                <a:solidFill>
                  <a:srgbClr val="014067"/>
                </a:solidFill>
              </a:rPr>
              <a:t> yang </a:t>
            </a:r>
            <a:r>
              <a:rPr lang="es-ES" dirty="0" err="1">
                <a:solidFill>
                  <a:srgbClr val="014067"/>
                </a:solidFill>
              </a:rPr>
              <a:t>artinya</a:t>
            </a:r>
            <a:r>
              <a:rPr lang="es-ES" dirty="0">
                <a:solidFill>
                  <a:srgbClr val="014067"/>
                </a:solidFill>
              </a:rPr>
              <a:t> data </a:t>
            </a:r>
            <a:r>
              <a:rPr lang="es-ES" dirty="0" err="1">
                <a:solidFill>
                  <a:srgbClr val="014067"/>
                </a:solidFill>
              </a:rPr>
              <a:t>berhasil</a:t>
            </a:r>
            <a:r>
              <a:rPr lang="es-ES" dirty="0">
                <a:solidFill>
                  <a:srgbClr val="014067"/>
                </a:solidFill>
              </a:rPr>
              <a:t> di </a:t>
            </a:r>
            <a:r>
              <a:rPr lang="es-ES" dirty="0" err="1">
                <a:solidFill>
                  <a:srgbClr val="014067"/>
                </a:solidFill>
              </a:rPr>
              <a:t>insert</a:t>
            </a:r>
            <a:r>
              <a:rPr lang="es-ES" dirty="0">
                <a:solidFill>
                  <a:srgbClr val="014067"/>
                </a:solidFill>
              </a:rPr>
              <a:t> </a:t>
            </a:r>
            <a:r>
              <a:rPr lang="es-ES" dirty="0" err="1">
                <a:solidFill>
                  <a:srgbClr val="014067"/>
                </a:solidFill>
              </a:rPr>
              <a:t>ke</a:t>
            </a:r>
            <a:r>
              <a:rPr lang="es-ES" dirty="0">
                <a:solidFill>
                  <a:srgbClr val="014067"/>
                </a:solidFill>
              </a:rPr>
              <a:t> </a:t>
            </a:r>
            <a:r>
              <a:rPr lang="es-ES" dirty="0" err="1">
                <a:solidFill>
                  <a:srgbClr val="014067"/>
                </a:solidFill>
              </a:rPr>
              <a:t>database</a:t>
            </a:r>
            <a:r>
              <a:rPr lang="es-ES" dirty="0">
                <a:solidFill>
                  <a:srgbClr val="014067"/>
                </a:solidFill>
              </a:rPr>
              <a:t>, </a:t>
            </a:r>
            <a:r>
              <a:rPr lang="es-ES" dirty="0" err="1">
                <a:solidFill>
                  <a:srgbClr val="014067"/>
                </a:solidFill>
              </a:rPr>
              <a:t>maka</a:t>
            </a:r>
            <a:r>
              <a:rPr lang="es-ES" dirty="0">
                <a:solidFill>
                  <a:srgbClr val="014067"/>
                </a:solidFill>
              </a:rPr>
              <a:t> </a:t>
            </a:r>
            <a:r>
              <a:rPr lang="es-ES" dirty="0" err="1">
                <a:solidFill>
                  <a:srgbClr val="014067"/>
                </a:solidFill>
              </a:rPr>
              <a:t>akan</a:t>
            </a:r>
            <a:r>
              <a:rPr lang="es-ES" dirty="0">
                <a:solidFill>
                  <a:srgbClr val="014067"/>
                </a:solidFill>
              </a:rPr>
              <a:t> </a:t>
            </a:r>
            <a:r>
              <a:rPr lang="es-ES" dirty="0" err="1">
                <a:solidFill>
                  <a:srgbClr val="014067"/>
                </a:solidFill>
              </a:rPr>
              <a:t>membuat</a:t>
            </a:r>
            <a:r>
              <a:rPr lang="es-ES" dirty="0">
                <a:solidFill>
                  <a:srgbClr val="014067"/>
                </a:solidFill>
              </a:rPr>
              <a:t> </a:t>
            </a:r>
            <a:r>
              <a:rPr lang="es-ES" dirty="0" err="1">
                <a:solidFill>
                  <a:srgbClr val="014067"/>
                </a:solidFill>
              </a:rPr>
              <a:t>sebuah</a:t>
            </a:r>
            <a:r>
              <a:rPr lang="es-ES" dirty="0">
                <a:solidFill>
                  <a:srgbClr val="014067"/>
                </a:solidFill>
              </a:rPr>
              <a:t> </a:t>
            </a:r>
            <a:r>
              <a:rPr lang="es-ES" dirty="0" err="1">
                <a:solidFill>
                  <a:srgbClr val="014067"/>
                </a:solidFill>
              </a:rPr>
              <a:t>session</a:t>
            </a:r>
            <a:r>
              <a:rPr lang="es-ES" dirty="0">
                <a:solidFill>
                  <a:srgbClr val="014067"/>
                </a:solidFill>
              </a:rPr>
              <a:t> </a:t>
            </a:r>
            <a:r>
              <a:rPr lang="es-ES" dirty="0" err="1">
                <a:solidFill>
                  <a:srgbClr val="014067"/>
                </a:solidFill>
              </a:rPr>
              <a:t>dengan</a:t>
            </a:r>
            <a:r>
              <a:rPr lang="es-ES" dirty="0">
                <a:solidFill>
                  <a:srgbClr val="014067"/>
                </a:solidFill>
              </a:rPr>
              <a:t> </a:t>
            </a:r>
            <a:r>
              <a:rPr lang="es-ES" dirty="0" err="1">
                <a:solidFill>
                  <a:srgbClr val="014067"/>
                </a:solidFill>
              </a:rPr>
              <a:t>nama</a:t>
            </a:r>
            <a:r>
              <a:rPr lang="es-ES" dirty="0">
                <a:solidFill>
                  <a:srgbClr val="014067"/>
                </a:solidFill>
              </a:rPr>
              <a:t> </a:t>
            </a:r>
            <a:r>
              <a:rPr lang="es-ES" dirty="0" err="1">
                <a:solidFill>
                  <a:srgbClr val="014067"/>
                </a:solidFill>
              </a:rPr>
              <a:t>key</a:t>
            </a:r>
            <a:r>
              <a:rPr lang="es-ES" dirty="0">
                <a:solidFill>
                  <a:srgbClr val="014067"/>
                </a:solidFill>
              </a:rPr>
              <a:t> </a:t>
            </a:r>
            <a:r>
              <a:rPr lang="es-ES" b="1" dirty="0" err="1">
                <a:solidFill>
                  <a:srgbClr val="014067"/>
                </a:solidFill>
              </a:rPr>
              <a:t>success</a:t>
            </a:r>
            <a:r>
              <a:rPr lang="es-ES" dirty="0">
                <a:solidFill>
                  <a:srgbClr val="014067"/>
                </a:solidFill>
              </a:rPr>
              <a:t> dan </a:t>
            </a:r>
            <a:r>
              <a:rPr lang="es-ES" dirty="0" err="1">
                <a:solidFill>
                  <a:srgbClr val="014067"/>
                </a:solidFill>
              </a:rPr>
              <a:t>valuenya</a:t>
            </a:r>
            <a:r>
              <a:rPr lang="es-ES" dirty="0">
                <a:solidFill>
                  <a:srgbClr val="014067"/>
                </a:solidFill>
              </a:rPr>
              <a:t> </a:t>
            </a:r>
            <a:r>
              <a:rPr lang="es-ES" dirty="0" err="1">
                <a:solidFill>
                  <a:srgbClr val="014067"/>
                </a:solidFill>
              </a:rPr>
              <a:t>adalah</a:t>
            </a:r>
            <a:r>
              <a:rPr lang="es-ES" dirty="0">
                <a:solidFill>
                  <a:srgbClr val="014067"/>
                </a:solidFill>
              </a:rPr>
              <a:t> data </a:t>
            </a:r>
            <a:r>
              <a:rPr lang="es-ES" dirty="0" err="1">
                <a:solidFill>
                  <a:srgbClr val="014067"/>
                </a:solidFill>
              </a:rPr>
              <a:t>berhasil</a:t>
            </a:r>
            <a:r>
              <a:rPr lang="es-ES" dirty="0">
                <a:solidFill>
                  <a:srgbClr val="014067"/>
                </a:solidFill>
              </a:rPr>
              <a:t> </a:t>
            </a:r>
            <a:r>
              <a:rPr lang="es-ES" dirty="0" err="1">
                <a:solidFill>
                  <a:srgbClr val="014067"/>
                </a:solidFill>
              </a:rPr>
              <a:t>disimpan</a:t>
            </a:r>
            <a:r>
              <a:rPr lang="es-ES" dirty="0">
                <a:solidFill>
                  <a:srgbClr val="014067"/>
                </a:solidFill>
              </a:rPr>
              <a:t>!.</a:t>
            </a:r>
          </a:p>
          <a:p>
            <a:pPr marL="285750" indent="-285750">
              <a:buFont typeface="Arial" panose="020B0604020202020204" pitchFamily="34" charset="0"/>
              <a:buChar char="•"/>
            </a:pPr>
            <a:endParaRPr lang="es-ES" dirty="0">
              <a:solidFill>
                <a:srgbClr val="014067"/>
              </a:solidFill>
            </a:endParaRPr>
          </a:p>
          <a:p>
            <a:pPr marL="285750" indent="-285750">
              <a:buFont typeface="Arial" panose="020B0604020202020204" pitchFamily="34" charset="0"/>
              <a:buChar char="•"/>
            </a:pPr>
            <a:r>
              <a:rPr lang="es-ES" dirty="0">
                <a:solidFill>
                  <a:srgbClr val="014067"/>
                </a:solidFill>
              </a:rPr>
              <a:t>Dan </a:t>
            </a:r>
            <a:r>
              <a:rPr lang="es-ES" dirty="0" err="1">
                <a:solidFill>
                  <a:srgbClr val="014067"/>
                </a:solidFill>
              </a:rPr>
              <a:t>jika</a:t>
            </a:r>
            <a:r>
              <a:rPr lang="es-ES" dirty="0">
                <a:solidFill>
                  <a:srgbClr val="014067"/>
                </a:solidFill>
              </a:rPr>
              <a:t> </a:t>
            </a:r>
            <a:r>
              <a:rPr lang="es-ES" b="1" dirty="0">
                <a:solidFill>
                  <a:srgbClr val="014067"/>
                </a:solidFill>
              </a:rPr>
              <a:t>$blog </a:t>
            </a:r>
            <a:r>
              <a:rPr lang="es-ES" dirty="0" err="1">
                <a:solidFill>
                  <a:srgbClr val="014067"/>
                </a:solidFill>
              </a:rPr>
              <a:t>bernilai</a:t>
            </a:r>
            <a:r>
              <a:rPr lang="es-ES" dirty="0">
                <a:solidFill>
                  <a:srgbClr val="014067"/>
                </a:solidFill>
              </a:rPr>
              <a:t> </a:t>
            </a:r>
            <a:r>
              <a:rPr lang="es-ES" b="1" dirty="0">
                <a:solidFill>
                  <a:srgbClr val="014067"/>
                </a:solidFill>
              </a:rPr>
              <a:t>false</a:t>
            </a:r>
            <a:r>
              <a:rPr lang="es-ES" dirty="0">
                <a:solidFill>
                  <a:srgbClr val="014067"/>
                </a:solidFill>
              </a:rPr>
              <a:t> </a:t>
            </a:r>
            <a:r>
              <a:rPr lang="es-ES" dirty="0" err="1">
                <a:solidFill>
                  <a:srgbClr val="014067"/>
                </a:solidFill>
              </a:rPr>
              <a:t>atau</a:t>
            </a:r>
            <a:r>
              <a:rPr lang="es-ES" dirty="0">
                <a:solidFill>
                  <a:srgbClr val="014067"/>
                </a:solidFill>
              </a:rPr>
              <a:t> data </a:t>
            </a:r>
            <a:r>
              <a:rPr lang="es-ES" dirty="0" err="1">
                <a:solidFill>
                  <a:srgbClr val="014067"/>
                </a:solidFill>
              </a:rPr>
              <a:t>gagal</a:t>
            </a:r>
            <a:r>
              <a:rPr lang="es-ES" dirty="0">
                <a:solidFill>
                  <a:srgbClr val="014067"/>
                </a:solidFill>
              </a:rPr>
              <a:t> di </a:t>
            </a:r>
            <a:r>
              <a:rPr lang="es-ES" dirty="0" err="1">
                <a:solidFill>
                  <a:srgbClr val="014067"/>
                </a:solidFill>
              </a:rPr>
              <a:t>insert</a:t>
            </a:r>
            <a:r>
              <a:rPr lang="es-ES" dirty="0">
                <a:solidFill>
                  <a:srgbClr val="014067"/>
                </a:solidFill>
              </a:rPr>
              <a:t> </a:t>
            </a:r>
            <a:r>
              <a:rPr lang="es-ES" dirty="0" err="1">
                <a:solidFill>
                  <a:srgbClr val="014067"/>
                </a:solidFill>
              </a:rPr>
              <a:t>ke</a:t>
            </a:r>
            <a:r>
              <a:rPr lang="es-ES" dirty="0">
                <a:solidFill>
                  <a:srgbClr val="014067"/>
                </a:solidFill>
              </a:rPr>
              <a:t> </a:t>
            </a:r>
            <a:r>
              <a:rPr lang="es-ES" dirty="0" err="1">
                <a:solidFill>
                  <a:srgbClr val="014067"/>
                </a:solidFill>
              </a:rPr>
              <a:t>dalam</a:t>
            </a:r>
            <a:r>
              <a:rPr lang="es-ES" dirty="0">
                <a:solidFill>
                  <a:srgbClr val="014067"/>
                </a:solidFill>
              </a:rPr>
              <a:t> </a:t>
            </a:r>
            <a:r>
              <a:rPr lang="es-ES" dirty="0" err="1">
                <a:solidFill>
                  <a:srgbClr val="014067"/>
                </a:solidFill>
              </a:rPr>
              <a:t>database</a:t>
            </a:r>
            <a:r>
              <a:rPr lang="es-ES" dirty="0">
                <a:solidFill>
                  <a:srgbClr val="014067"/>
                </a:solidFill>
              </a:rPr>
              <a:t>, </a:t>
            </a:r>
            <a:r>
              <a:rPr lang="es-ES" dirty="0" err="1">
                <a:solidFill>
                  <a:srgbClr val="014067"/>
                </a:solidFill>
              </a:rPr>
              <a:t>maka</a:t>
            </a:r>
            <a:r>
              <a:rPr lang="es-ES" dirty="0">
                <a:solidFill>
                  <a:srgbClr val="014067"/>
                </a:solidFill>
              </a:rPr>
              <a:t> </a:t>
            </a:r>
            <a:r>
              <a:rPr lang="es-ES" dirty="0" err="1">
                <a:solidFill>
                  <a:srgbClr val="014067"/>
                </a:solidFill>
              </a:rPr>
              <a:t>akan</a:t>
            </a:r>
            <a:r>
              <a:rPr lang="es-ES" dirty="0">
                <a:solidFill>
                  <a:srgbClr val="014067"/>
                </a:solidFill>
              </a:rPr>
              <a:t> </a:t>
            </a:r>
            <a:r>
              <a:rPr lang="es-ES" dirty="0" err="1">
                <a:solidFill>
                  <a:srgbClr val="014067"/>
                </a:solidFill>
              </a:rPr>
              <a:t>membuat</a:t>
            </a:r>
            <a:r>
              <a:rPr lang="es-ES" dirty="0">
                <a:solidFill>
                  <a:srgbClr val="014067"/>
                </a:solidFill>
              </a:rPr>
              <a:t> </a:t>
            </a:r>
            <a:r>
              <a:rPr lang="es-ES" dirty="0" err="1">
                <a:solidFill>
                  <a:srgbClr val="014067"/>
                </a:solidFill>
              </a:rPr>
              <a:t>session</a:t>
            </a:r>
            <a:r>
              <a:rPr lang="es-ES" dirty="0">
                <a:solidFill>
                  <a:srgbClr val="014067"/>
                </a:solidFill>
              </a:rPr>
              <a:t> </a:t>
            </a:r>
            <a:r>
              <a:rPr lang="es-ES" dirty="0" err="1">
                <a:solidFill>
                  <a:srgbClr val="014067"/>
                </a:solidFill>
              </a:rPr>
              <a:t>dengan</a:t>
            </a:r>
            <a:r>
              <a:rPr lang="es-ES" dirty="0">
                <a:solidFill>
                  <a:srgbClr val="014067"/>
                </a:solidFill>
              </a:rPr>
              <a:t> </a:t>
            </a:r>
            <a:r>
              <a:rPr lang="es-ES" dirty="0" err="1">
                <a:solidFill>
                  <a:srgbClr val="014067"/>
                </a:solidFill>
              </a:rPr>
              <a:t>key</a:t>
            </a:r>
            <a:r>
              <a:rPr lang="es-ES" dirty="0">
                <a:solidFill>
                  <a:srgbClr val="014067"/>
                </a:solidFill>
              </a:rPr>
              <a:t> </a:t>
            </a:r>
            <a:r>
              <a:rPr lang="es-ES" b="1" dirty="0">
                <a:solidFill>
                  <a:srgbClr val="014067"/>
                </a:solidFill>
              </a:rPr>
              <a:t>error</a:t>
            </a:r>
            <a:r>
              <a:rPr lang="es-ES" dirty="0">
                <a:solidFill>
                  <a:srgbClr val="014067"/>
                </a:solidFill>
              </a:rPr>
              <a:t> dan </a:t>
            </a:r>
            <a:r>
              <a:rPr lang="es-ES" dirty="0" err="1">
                <a:solidFill>
                  <a:srgbClr val="014067"/>
                </a:solidFill>
              </a:rPr>
              <a:t>valuenya</a:t>
            </a:r>
            <a:r>
              <a:rPr lang="es-ES" dirty="0">
                <a:solidFill>
                  <a:srgbClr val="014067"/>
                </a:solidFill>
              </a:rPr>
              <a:t> </a:t>
            </a:r>
            <a:r>
              <a:rPr lang="es-ES" dirty="0" err="1">
                <a:solidFill>
                  <a:srgbClr val="014067"/>
                </a:solidFill>
              </a:rPr>
              <a:t>adalah</a:t>
            </a:r>
            <a:r>
              <a:rPr lang="es-ES" dirty="0">
                <a:solidFill>
                  <a:srgbClr val="014067"/>
                </a:solidFill>
              </a:rPr>
              <a:t> data </a:t>
            </a:r>
            <a:r>
              <a:rPr lang="es-ES" dirty="0" err="1">
                <a:solidFill>
                  <a:srgbClr val="014067"/>
                </a:solidFill>
              </a:rPr>
              <a:t>gagal</a:t>
            </a:r>
            <a:r>
              <a:rPr lang="es-ES" dirty="0">
                <a:solidFill>
                  <a:srgbClr val="014067"/>
                </a:solidFill>
              </a:rPr>
              <a:t> </a:t>
            </a:r>
            <a:r>
              <a:rPr lang="es-ES" dirty="0" err="1">
                <a:solidFill>
                  <a:srgbClr val="014067"/>
                </a:solidFill>
              </a:rPr>
              <a:t>disimpan</a:t>
            </a:r>
            <a:r>
              <a:rPr lang="es-ES" dirty="0">
                <a:solidFill>
                  <a:srgbClr val="014067"/>
                </a:solidFill>
              </a:rPr>
              <a:t>!.</a:t>
            </a:r>
          </a:p>
          <a:p>
            <a:pPr marL="285750" indent="-285750">
              <a:buFont typeface="Arial" panose="020B0604020202020204" pitchFamily="34" charset="0"/>
              <a:buChar char="•"/>
            </a:pPr>
            <a:endParaRPr lang="es-ES" dirty="0">
              <a:solidFill>
                <a:srgbClr val="014067"/>
              </a:solidFill>
            </a:endParaRPr>
          </a:p>
          <a:p>
            <a:pPr marL="285750" indent="-285750">
              <a:buFont typeface="Arial" panose="020B0604020202020204" pitchFamily="34" charset="0"/>
              <a:buChar char="•"/>
            </a:pPr>
            <a:r>
              <a:rPr lang="es-ES" dirty="0" err="1">
                <a:solidFill>
                  <a:srgbClr val="014067"/>
                </a:solidFill>
              </a:rPr>
              <a:t>Kemudian</a:t>
            </a:r>
            <a:r>
              <a:rPr lang="es-ES" dirty="0">
                <a:solidFill>
                  <a:srgbClr val="014067"/>
                </a:solidFill>
              </a:rPr>
              <a:t> </a:t>
            </a:r>
            <a:r>
              <a:rPr lang="es-ES" dirty="0" err="1">
                <a:solidFill>
                  <a:srgbClr val="014067"/>
                </a:solidFill>
              </a:rPr>
              <a:t>akan</a:t>
            </a:r>
            <a:r>
              <a:rPr lang="es-ES" dirty="0">
                <a:solidFill>
                  <a:srgbClr val="014067"/>
                </a:solidFill>
              </a:rPr>
              <a:t> di </a:t>
            </a:r>
            <a:r>
              <a:rPr lang="es-ES" dirty="0" err="1">
                <a:solidFill>
                  <a:srgbClr val="014067"/>
                </a:solidFill>
              </a:rPr>
              <a:t>redirect</a:t>
            </a:r>
            <a:r>
              <a:rPr lang="es-ES" dirty="0">
                <a:solidFill>
                  <a:srgbClr val="014067"/>
                </a:solidFill>
              </a:rPr>
              <a:t> </a:t>
            </a:r>
            <a:r>
              <a:rPr lang="es-ES" dirty="0" err="1">
                <a:solidFill>
                  <a:srgbClr val="014067"/>
                </a:solidFill>
              </a:rPr>
              <a:t>ke</a:t>
            </a:r>
            <a:r>
              <a:rPr lang="es-ES" dirty="0">
                <a:solidFill>
                  <a:srgbClr val="014067"/>
                </a:solidFill>
              </a:rPr>
              <a:t> </a:t>
            </a:r>
            <a:r>
              <a:rPr lang="es-ES" dirty="0" err="1">
                <a:solidFill>
                  <a:srgbClr val="014067"/>
                </a:solidFill>
              </a:rPr>
              <a:t>sebuah</a:t>
            </a:r>
            <a:r>
              <a:rPr lang="es-ES" dirty="0">
                <a:solidFill>
                  <a:srgbClr val="014067"/>
                </a:solidFill>
              </a:rPr>
              <a:t> </a:t>
            </a:r>
            <a:r>
              <a:rPr lang="es-ES" dirty="0" err="1">
                <a:solidFill>
                  <a:srgbClr val="014067"/>
                </a:solidFill>
              </a:rPr>
              <a:t>route</a:t>
            </a:r>
            <a:r>
              <a:rPr lang="es-ES" dirty="0">
                <a:solidFill>
                  <a:srgbClr val="014067"/>
                </a:solidFill>
              </a:rPr>
              <a:t> </a:t>
            </a:r>
            <a:r>
              <a:rPr lang="es-ES" dirty="0" err="1">
                <a:solidFill>
                  <a:srgbClr val="014067"/>
                </a:solidFill>
              </a:rPr>
              <a:t>dengan</a:t>
            </a:r>
            <a:r>
              <a:rPr lang="es-ES" dirty="0">
                <a:solidFill>
                  <a:srgbClr val="014067"/>
                </a:solidFill>
              </a:rPr>
              <a:t> </a:t>
            </a:r>
            <a:r>
              <a:rPr lang="es-ES" dirty="0" err="1">
                <a:solidFill>
                  <a:srgbClr val="014067"/>
                </a:solidFill>
              </a:rPr>
              <a:t>nama</a:t>
            </a:r>
            <a:r>
              <a:rPr lang="es-ES" dirty="0">
                <a:solidFill>
                  <a:srgbClr val="014067"/>
                </a:solidFill>
              </a:rPr>
              <a:t> </a:t>
            </a:r>
            <a:r>
              <a:rPr lang="es-ES" dirty="0" err="1" smtClean="0">
                <a:solidFill>
                  <a:srgbClr val="014067"/>
                </a:solidFill>
              </a:rPr>
              <a:t>artikel.index</a:t>
            </a:r>
            <a:r>
              <a:rPr lang="es-ES" dirty="0" smtClean="0">
                <a:solidFill>
                  <a:srgbClr val="014067"/>
                </a:solidFill>
              </a:rPr>
              <a:t> </a:t>
            </a:r>
            <a:r>
              <a:rPr lang="es-ES" dirty="0" err="1">
                <a:solidFill>
                  <a:srgbClr val="014067"/>
                </a:solidFill>
              </a:rPr>
              <a:t>dengan</a:t>
            </a:r>
            <a:r>
              <a:rPr lang="es-ES" dirty="0">
                <a:solidFill>
                  <a:srgbClr val="014067"/>
                </a:solidFill>
              </a:rPr>
              <a:t> </a:t>
            </a:r>
            <a:r>
              <a:rPr lang="es-ES" dirty="0" err="1" smtClean="0">
                <a:solidFill>
                  <a:srgbClr val="014067"/>
                </a:solidFill>
              </a:rPr>
              <a:t>membawa</a:t>
            </a:r>
            <a:r>
              <a:rPr lang="es-ES" dirty="0" smtClean="0">
                <a:solidFill>
                  <a:srgbClr val="014067"/>
                </a:solidFill>
              </a:rPr>
              <a:t> </a:t>
            </a:r>
            <a:r>
              <a:rPr lang="es-ES" dirty="0" err="1" smtClean="0">
                <a:solidFill>
                  <a:srgbClr val="014067"/>
                </a:solidFill>
              </a:rPr>
              <a:t>session</a:t>
            </a:r>
            <a:r>
              <a:rPr lang="es-ES" dirty="0" smtClean="0">
                <a:solidFill>
                  <a:srgbClr val="014067"/>
                </a:solidFill>
              </a:rPr>
              <a:t>. </a:t>
            </a:r>
            <a:endParaRPr lang="es-ES" dirty="0">
              <a:solidFill>
                <a:srgbClr val="014067"/>
              </a:solidFill>
            </a:endParaRPr>
          </a:p>
        </p:txBody>
      </p:sp>
      <p:sp>
        <p:nvSpPr>
          <p:cNvPr id="14" name="Rectangle 13"/>
          <p:cNvSpPr/>
          <p:nvPr/>
        </p:nvSpPr>
        <p:spPr>
          <a:xfrm>
            <a:off x="1287263" y="4103377"/>
            <a:ext cx="9498440" cy="194263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rgbClr val="014067"/>
                </a:solidFill>
              </a:rPr>
              <a:t>if($</a:t>
            </a:r>
            <a:r>
              <a:rPr lang="en-US" dirty="0" err="1">
                <a:solidFill>
                  <a:srgbClr val="014067"/>
                </a:solidFill>
              </a:rPr>
              <a:t>artikel</a:t>
            </a:r>
            <a:r>
              <a:rPr lang="en-US" dirty="0">
                <a:solidFill>
                  <a:srgbClr val="014067"/>
                </a:solidFill>
              </a:rPr>
              <a:t>){</a:t>
            </a:r>
          </a:p>
          <a:p>
            <a:r>
              <a:rPr lang="en-US" dirty="0">
                <a:solidFill>
                  <a:srgbClr val="014067"/>
                </a:solidFill>
              </a:rPr>
              <a:t>            return redirect()-&gt;route('</a:t>
            </a:r>
            <a:r>
              <a:rPr lang="en-US" dirty="0" err="1">
                <a:solidFill>
                  <a:srgbClr val="014067"/>
                </a:solidFill>
              </a:rPr>
              <a:t>artikel.index</a:t>
            </a:r>
            <a:r>
              <a:rPr lang="en-US" dirty="0">
                <a:solidFill>
                  <a:srgbClr val="014067"/>
                </a:solidFill>
              </a:rPr>
              <a:t>')-&gt;with(['success' =&gt; 'Data </a:t>
            </a:r>
            <a:r>
              <a:rPr lang="en-US" dirty="0" err="1">
                <a:solidFill>
                  <a:srgbClr val="014067"/>
                </a:solidFill>
              </a:rPr>
              <a:t>Berhasil</a:t>
            </a:r>
            <a:r>
              <a:rPr lang="en-US" dirty="0">
                <a:solidFill>
                  <a:srgbClr val="014067"/>
                </a:solidFill>
              </a:rPr>
              <a:t> </a:t>
            </a:r>
            <a:r>
              <a:rPr lang="en-US" dirty="0" err="1">
                <a:solidFill>
                  <a:srgbClr val="014067"/>
                </a:solidFill>
              </a:rPr>
              <a:t>Disimpan</a:t>
            </a:r>
            <a:r>
              <a:rPr lang="en-US" dirty="0">
                <a:solidFill>
                  <a:srgbClr val="014067"/>
                </a:solidFill>
              </a:rPr>
              <a:t>!']);</a:t>
            </a:r>
          </a:p>
          <a:p>
            <a:r>
              <a:rPr lang="en-US" dirty="0">
                <a:solidFill>
                  <a:srgbClr val="014067"/>
                </a:solidFill>
              </a:rPr>
              <a:t>        }else{</a:t>
            </a:r>
          </a:p>
          <a:p>
            <a:r>
              <a:rPr lang="en-US" dirty="0">
                <a:solidFill>
                  <a:srgbClr val="014067"/>
                </a:solidFill>
              </a:rPr>
              <a:t>            return redirect()-&gt;route('</a:t>
            </a:r>
            <a:r>
              <a:rPr lang="en-US" dirty="0" err="1">
                <a:solidFill>
                  <a:srgbClr val="014067"/>
                </a:solidFill>
              </a:rPr>
              <a:t>artikel.index</a:t>
            </a:r>
            <a:r>
              <a:rPr lang="en-US" dirty="0">
                <a:solidFill>
                  <a:srgbClr val="014067"/>
                </a:solidFill>
              </a:rPr>
              <a:t>')-&gt;with(['error' =&gt; 'Data </a:t>
            </a:r>
            <a:r>
              <a:rPr lang="en-US" dirty="0" err="1">
                <a:solidFill>
                  <a:srgbClr val="014067"/>
                </a:solidFill>
              </a:rPr>
              <a:t>Gagal</a:t>
            </a:r>
            <a:r>
              <a:rPr lang="en-US" dirty="0">
                <a:solidFill>
                  <a:srgbClr val="014067"/>
                </a:solidFill>
              </a:rPr>
              <a:t> </a:t>
            </a:r>
            <a:r>
              <a:rPr lang="en-US" dirty="0" err="1">
                <a:solidFill>
                  <a:srgbClr val="014067"/>
                </a:solidFill>
              </a:rPr>
              <a:t>Disimpan</a:t>
            </a:r>
            <a:r>
              <a:rPr lang="en-US" dirty="0">
                <a:solidFill>
                  <a:srgbClr val="014067"/>
                </a:solidFill>
              </a:rPr>
              <a:t>!']);</a:t>
            </a:r>
          </a:p>
          <a:p>
            <a:r>
              <a:rPr lang="en-US" dirty="0">
                <a:solidFill>
                  <a:srgbClr val="014067"/>
                </a:solidFill>
              </a:rPr>
              <a:t>        }</a:t>
            </a:r>
          </a:p>
        </p:txBody>
      </p:sp>
    </p:spTree>
    <p:extLst>
      <p:ext uri="{BB962C8B-B14F-4D97-AF65-F5344CB8AC3E}">
        <p14:creationId xmlns:p14="http://schemas.microsoft.com/office/powerpoint/2010/main" val="8180551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View Create </a:t>
            </a:r>
            <a:r>
              <a:rPr lang="en-US" dirty="0" err="1" smtClean="0"/>
              <a:t>Artikel</a:t>
            </a:r>
            <a:endParaRPr lang="en-US"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Create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46</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2"/>
            <a:ext cx="10747084" cy="1448137"/>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sz="1800" dirty="0" err="1" smtClean="0"/>
              <a:t>Buat</a:t>
            </a:r>
            <a:r>
              <a:rPr lang="es-ES" sz="1800" dirty="0" smtClean="0"/>
              <a:t> </a:t>
            </a:r>
            <a:r>
              <a:rPr lang="es-ES" sz="1800" dirty="0" err="1" smtClean="0"/>
              <a:t>sebuah</a:t>
            </a:r>
            <a:r>
              <a:rPr lang="es-ES" sz="1800" dirty="0" smtClean="0"/>
              <a:t> file </a:t>
            </a:r>
            <a:r>
              <a:rPr lang="es-ES" sz="1800" dirty="0" err="1" smtClean="0"/>
              <a:t>baru</a:t>
            </a:r>
            <a:r>
              <a:rPr lang="es-ES" sz="1800" dirty="0" smtClean="0"/>
              <a:t> pada </a:t>
            </a:r>
            <a:r>
              <a:rPr lang="es-ES" sz="1800" b="1" dirty="0" err="1" smtClean="0"/>
              <a:t>resource</a:t>
            </a:r>
            <a:r>
              <a:rPr lang="es-ES" sz="1800" b="1" dirty="0" smtClean="0"/>
              <a:t>/</a:t>
            </a:r>
            <a:r>
              <a:rPr lang="es-ES" sz="1800" b="1" dirty="0" err="1" smtClean="0"/>
              <a:t>views</a:t>
            </a:r>
            <a:r>
              <a:rPr lang="es-ES" sz="1800" b="1" dirty="0" smtClean="0"/>
              <a:t>/</a:t>
            </a:r>
            <a:r>
              <a:rPr lang="es-ES" sz="1800" b="1" dirty="0" err="1" smtClean="0"/>
              <a:t>artikel</a:t>
            </a:r>
            <a:r>
              <a:rPr lang="es-ES" sz="1800" dirty="0" smtClean="0"/>
              <a:t> </a:t>
            </a:r>
            <a:r>
              <a:rPr lang="es-ES" sz="1800" dirty="0" err="1" smtClean="0"/>
              <a:t>dengan</a:t>
            </a:r>
            <a:r>
              <a:rPr lang="es-ES" sz="1800" dirty="0" smtClean="0"/>
              <a:t> </a:t>
            </a:r>
            <a:r>
              <a:rPr lang="es-ES" sz="1800" dirty="0" err="1" smtClean="0"/>
              <a:t>nama</a:t>
            </a:r>
            <a:r>
              <a:rPr lang="es-ES" sz="1800" dirty="0" smtClean="0"/>
              <a:t> </a:t>
            </a:r>
            <a:r>
              <a:rPr lang="es-ES" sz="1800" b="1" dirty="0" err="1" smtClean="0"/>
              <a:t>create.blade.php</a:t>
            </a:r>
            <a:endParaRPr lang="es-ES" sz="1800" b="1" dirty="0"/>
          </a:p>
        </p:txBody>
      </p:sp>
      <p:sp>
        <p:nvSpPr>
          <p:cNvPr id="12" name="Rectangle 11"/>
          <p:cNvSpPr/>
          <p:nvPr/>
        </p:nvSpPr>
        <p:spPr>
          <a:xfrm>
            <a:off x="1074197" y="2130641"/>
            <a:ext cx="4474347" cy="422570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00" dirty="0">
                <a:solidFill>
                  <a:srgbClr val="014067"/>
                </a:solidFill>
              </a:rPr>
              <a:t>&lt;!</a:t>
            </a:r>
            <a:r>
              <a:rPr lang="en-US" sz="300" dirty="0" err="1">
                <a:solidFill>
                  <a:srgbClr val="014067"/>
                </a:solidFill>
              </a:rPr>
              <a:t>doctype</a:t>
            </a:r>
            <a:r>
              <a:rPr lang="en-US" sz="300" dirty="0">
                <a:solidFill>
                  <a:srgbClr val="014067"/>
                </a:solidFill>
              </a:rPr>
              <a:t> html&gt;</a:t>
            </a:r>
          </a:p>
          <a:p>
            <a:r>
              <a:rPr lang="en-US" sz="300" dirty="0">
                <a:solidFill>
                  <a:srgbClr val="014067"/>
                </a:solidFill>
              </a:rPr>
              <a:t>  &lt;html </a:t>
            </a:r>
            <a:r>
              <a:rPr lang="en-US" sz="300" dirty="0" err="1">
                <a:solidFill>
                  <a:srgbClr val="014067"/>
                </a:solidFill>
              </a:rPr>
              <a:t>lang</a:t>
            </a:r>
            <a:r>
              <a:rPr lang="en-US" sz="300" dirty="0">
                <a:solidFill>
                  <a:srgbClr val="014067"/>
                </a:solidFill>
              </a:rPr>
              <a:t>="</a:t>
            </a:r>
            <a:r>
              <a:rPr lang="en-US" sz="300" dirty="0" err="1">
                <a:solidFill>
                  <a:srgbClr val="014067"/>
                </a:solidFill>
              </a:rPr>
              <a:t>en</a:t>
            </a:r>
            <a:r>
              <a:rPr lang="en-US" sz="300" dirty="0">
                <a:solidFill>
                  <a:srgbClr val="014067"/>
                </a:solidFill>
              </a:rPr>
              <a:t>" class="h-100"&gt;</a:t>
            </a:r>
          </a:p>
          <a:p>
            <a:r>
              <a:rPr lang="en-US" sz="300" dirty="0">
                <a:solidFill>
                  <a:srgbClr val="014067"/>
                </a:solidFill>
              </a:rPr>
              <a:t>  &lt;head&gt;</a:t>
            </a:r>
          </a:p>
          <a:p>
            <a:r>
              <a:rPr lang="en-US" sz="300" dirty="0">
                <a:solidFill>
                  <a:srgbClr val="014067"/>
                </a:solidFill>
              </a:rPr>
              <a:t>    &lt;meta charset="utf-8"&gt;</a:t>
            </a:r>
          </a:p>
          <a:p>
            <a:r>
              <a:rPr lang="en-US" sz="300" dirty="0">
                <a:solidFill>
                  <a:srgbClr val="014067"/>
                </a:solidFill>
              </a:rPr>
              <a:t>    &lt;meta name="viewport" content="width=device-width, initial-scale=1"&gt;</a:t>
            </a:r>
          </a:p>
          <a:p>
            <a:r>
              <a:rPr lang="en-US" sz="300" dirty="0">
                <a:solidFill>
                  <a:srgbClr val="014067"/>
                </a:solidFill>
              </a:rPr>
              <a:t>    &lt;title&gt;</a:t>
            </a:r>
            <a:r>
              <a:rPr lang="en-US" sz="300" dirty="0" err="1">
                <a:solidFill>
                  <a:srgbClr val="014067"/>
                </a:solidFill>
              </a:rPr>
              <a:t>Artikel</a:t>
            </a:r>
            <a:r>
              <a:rPr lang="en-US" sz="300" dirty="0">
                <a:solidFill>
                  <a:srgbClr val="014067"/>
                </a:solidFill>
              </a:rPr>
              <a:t>&lt;/title&gt;</a:t>
            </a:r>
          </a:p>
          <a:p>
            <a:r>
              <a:rPr lang="en-US" sz="300" dirty="0">
                <a:solidFill>
                  <a:srgbClr val="014067"/>
                </a:solidFill>
              </a:rPr>
              <a:t>    &lt;link </a:t>
            </a:r>
            <a:r>
              <a:rPr lang="en-US" sz="300" dirty="0" err="1">
                <a:solidFill>
                  <a:srgbClr val="014067"/>
                </a:solidFill>
              </a:rPr>
              <a:t>rel</a:t>
            </a:r>
            <a:r>
              <a:rPr lang="en-US" sz="300" dirty="0">
                <a:solidFill>
                  <a:srgbClr val="014067"/>
                </a:solidFill>
              </a:rPr>
              <a:t>="stylesheet" </a:t>
            </a:r>
            <a:r>
              <a:rPr lang="en-US" sz="300" dirty="0" err="1">
                <a:solidFill>
                  <a:srgbClr val="014067"/>
                </a:solidFill>
              </a:rPr>
              <a:t>href</a:t>
            </a:r>
            <a:r>
              <a:rPr lang="en-US" sz="300" dirty="0">
                <a:solidFill>
                  <a:srgbClr val="014067"/>
                </a:solidFill>
              </a:rPr>
              <a:t>="../bootstrap/</a:t>
            </a:r>
            <a:r>
              <a:rPr lang="en-US" sz="300" dirty="0" err="1">
                <a:solidFill>
                  <a:srgbClr val="014067"/>
                </a:solidFill>
              </a:rPr>
              <a:t>css</a:t>
            </a:r>
            <a:r>
              <a:rPr lang="en-US" sz="300" dirty="0">
                <a:solidFill>
                  <a:srgbClr val="014067"/>
                </a:solidFill>
              </a:rPr>
              <a:t>/bootstrap.min.css"&gt;</a:t>
            </a:r>
          </a:p>
          <a:p>
            <a:r>
              <a:rPr lang="en-US" sz="300" dirty="0">
                <a:solidFill>
                  <a:srgbClr val="014067"/>
                </a:solidFill>
              </a:rPr>
              <a:t>&lt;/head&gt;</a:t>
            </a:r>
          </a:p>
          <a:p>
            <a:r>
              <a:rPr lang="en-US" sz="300" dirty="0">
                <a:solidFill>
                  <a:srgbClr val="014067"/>
                </a:solidFill>
              </a:rPr>
              <a:t>&lt;body class="d-flex flex-column h-100"&gt;</a:t>
            </a:r>
          </a:p>
          <a:p>
            <a:r>
              <a:rPr lang="en-US" sz="300" dirty="0">
                <a:solidFill>
                  <a:srgbClr val="014067"/>
                </a:solidFill>
              </a:rPr>
              <a:t/>
            </a:r>
            <a:br>
              <a:rPr lang="en-US" sz="300" dirty="0">
                <a:solidFill>
                  <a:srgbClr val="014067"/>
                </a:solidFill>
              </a:rPr>
            </a:br>
            <a:r>
              <a:rPr lang="en-US" sz="300" dirty="0">
                <a:solidFill>
                  <a:srgbClr val="014067"/>
                </a:solidFill>
              </a:rPr>
              <a:t>    &lt;main class="flex-shrink-0"&gt;</a:t>
            </a:r>
          </a:p>
          <a:p>
            <a:r>
              <a:rPr lang="en-US" sz="300" dirty="0">
                <a:solidFill>
                  <a:srgbClr val="014067"/>
                </a:solidFill>
              </a:rPr>
              <a:t>      &lt;div class="container mt-5"&gt;</a:t>
            </a:r>
          </a:p>
          <a:p>
            <a:r>
              <a:rPr lang="en-US" sz="300" dirty="0">
                <a:solidFill>
                  <a:srgbClr val="014067"/>
                </a:solidFill>
              </a:rPr>
              <a:t>        &lt;section id="</a:t>
            </a:r>
            <a:r>
              <a:rPr lang="en-US" sz="300" dirty="0" err="1">
                <a:solidFill>
                  <a:srgbClr val="014067"/>
                </a:solidFill>
              </a:rPr>
              <a:t>section_artikel</a:t>
            </a:r>
            <a:r>
              <a:rPr lang="en-US" sz="300" dirty="0">
                <a:solidFill>
                  <a:srgbClr val="014067"/>
                </a:solidFill>
              </a:rPr>
              <a:t>"&gt;</a:t>
            </a:r>
          </a:p>
          <a:p>
            <a:r>
              <a:rPr lang="en-US" sz="300" dirty="0">
                <a:solidFill>
                  <a:srgbClr val="014067"/>
                </a:solidFill>
              </a:rPr>
              <a:t>            &lt;div class="row"&gt;</a:t>
            </a:r>
          </a:p>
          <a:p>
            <a:r>
              <a:rPr lang="en-US" sz="300" dirty="0">
                <a:solidFill>
                  <a:srgbClr val="014067"/>
                </a:solidFill>
              </a:rPr>
              <a:t>                &lt;div class="col-md-12"&gt;</a:t>
            </a:r>
          </a:p>
          <a:p>
            <a:r>
              <a:rPr lang="en-US" sz="300" dirty="0">
                <a:solidFill>
                  <a:srgbClr val="014067"/>
                </a:solidFill>
              </a:rPr>
              <a:t>                    &lt;div class="card border"&gt;</a:t>
            </a:r>
          </a:p>
          <a:p>
            <a:r>
              <a:rPr lang="en-US" sz="300" dirty="0">
                <a:solidFill>
                  <a:srgbClr val="014067"/>
                </a:solidFill>
              </a:rPr>
              <a:t>                        &lt;div class="card-body"&gt;</a:t>
            </a:r>
          </a:p>
          <a:p>
            <a:r>
              <a:rPr lang="en-US" sz="300" dirty="0">
                <a:solidFill>
                  <a:srgbClr val="014067"/>
                </a:solidFill>
              </a:rPr>
              <a:t>                            &lt;form action="{{ route('</a:t>
            </a:r>
            <a:r>
              <a:rPr lang="en-US" sz="300" dirty="0" err="1">
                <a:solidFill>
                  <a:srgbClr val="014067"/>
                </a:solidFill>
              </a:rPr>
              <a:t>artikel.store</a:t>
            </a:r>
            <a:r>
              <a:rPr lang="en-US" sz="300" dirty="0">
                <a:solidFill>
                  <a:srgbClr val="014067"/>
                </a:solidFill>
              </a:rPr>
              <a:t>') }}" method="POST" </a:t>
            </a:r>
            <a:r>
              <a:rPr lang="en-US" sz="300" dirty="0" err="1">
                <a:solidFill>
                  <a:srgbClr val="014067"/>
                </a:solidFill>
              </a:rPr>
              <a:t>enctype</a:t>
            </a:r>
            <a:r>
              <a:rPr lang="en-US" sz="300" dirty="0">
                <a:solidFill>
                  <a:srgbClr val="014067"/>
                </a:solidFill>
              </a:rPr>
              <a:t>="multipart/form-data"&gt;</a:t>
            </a:r>
          </a:p>
          <a:p>
            <a:r>
              <a:rPr lang="en-US" sz="300" dirty="0">
                <a:solidFill>
                  <a:srgbClr val="014067"/>
                </a:solidFill>
              </a:rPr>
              <a:t/>
            </a:r>
            <a:br>
              <a:rPr lang="en-US" sz="300" dirty="0">
                <a:solidFill>
                  <a:srgbClr val="014067"/>
                </a:solidFill>
              </a:rPr>
            </a:br>
            <a:r>
              <a:rPr lang="en-US" sz="300" dirty="0">
                <a:solidFill>
                  <a:srgbClr val="014067"/>
                </a:solidFill>
              </a:rPr>
              <a:t>                                @</a:t>
            </a:r>
            <a:r>
              <a:rPr lang="en-US" sz="300" dirty="0" err="1">
                <a:solidFill>
                  <a:srgbClr val="014067"/>
                </a:solidFill>
              </a:rPr>
              <a:t>csrf</a:t>
            </a:r>
            <a:endParaRPr lang="en-US" sz="300" dirty="0">
              <a:solidFill>
                <a:srgbClr val="014067"/>
              </a:solidFill>
            </a:endParaRPr>
          </a:p>
          <a:p>
            <a:r>
              <a:rPr lang="en-US" sz="300" dirty="0">
                <a:solidFill>
                  <a:srgbClr val="014067"/>
                </a:solidFill>
              </a:rPr>
              <a:t/>
            </a:r>
            <a:br>
              <a:rPr lang="en-US" sz="300" dirty="0">
                <a:solidFill>
                  <a:srgbClr val="014067"/>
                </a:solidFill>
              </a:rPr>
            </a:br>
            <a:r>
              <a:rPr lang="en-US" sz="300" dirty="0">
                <a:solidFill>
                  <a:srgbClr val="014067"/>
                </a:solidFill>
              </a:rPr>
              <a:t>                                &lt;div class="form-group"&gt;</a:t>
            </a:r>
          </a:p>
          <a:p>
            <a:r>
              <a:rPr lang="en-US" sz="300" dirty="0">
                <a:solidFill>
                  <a:srgbClr val="014067"/>
                </a:solidFill>
              </a:rPr>
              <a:t>                                    &lt;label class="font-weight-bold"&gt;GAMBAR&lt;/label&gt;</a:t>
            </a:r>
          </a:p>
          <a:p>
            <a:r>
              <a:rPr lang="en-US" sz="300" dirty="0">
                <a:solidFill>
                  <a:srgbClr val="014067"/>
                </a:solidFill>
              </a:rPr>
              <a:t>                                    &lt;input type="file" class="form-control @error('</a:t>
            </a:r>
            <a:r>
              <a:rPr lang="en-US" sz="300" dirty="0" err="1">
                <a:solidFill>
                  <a:srgbClr val="014067"/>
                </a:solidFill>
              </a:rPr>
              <a:t>gambar</a:t>
            </a:r>
            <a:r>
              <a:rPr lang="en-US" sz="300" dirty="0">
                <a:solidFill>
                  <a:srgbClr val="014067"/>
                </a:solidFill>
              </a:rPr>
              <a:t>') is-invalid @</a:t>
            </a:r>
            <a:r>
              <a:rPr lang="en-US" sz="300" dirty="0" err="1">
                <a:solidFill>
                  <a:srgbClr val="014067"/>
                </a:solidFill>
              </a:rPr>
              <a:t>enderror</a:t>
            </a:r>
            <a:r>
              <a:rPr lang="en-US" sz="300" dirty="0">
                <a:solidFill>
                  <a:srgbClr val="014067"/>
                </a:solidFill>
              </a:rPr>
              <a:t>" name="</a:t>
            </a:r>
            <a:r>
              <a:rPr lang="en-US" sz="300" dirty="0" err="1">
                <a:solidFill>
                  <a:srgbClr val="014067"/>
                </a:solidFill>
              </a:rPr>
              <a:t>gambar</a:t>
            </a:r>
            <a:r>
              <a:rPr lang="en-US" sz="300" dirty="0">
                <a:solidFill>
                  <a:srgbClr val="014067"/>
                </a:solidFill>
              </a:rPr>
              <a:t>"&gt;</a:t>
            </a:r>
          </a:p>
          <a:p>
            <a:r>
              <a:rPr lang="en-US" sz="300" dirty="0">
                <a:solidFill>
                  <a:srgbClr val="014067"/>
                </a:solidFill>
              </a:rPr>
              <a:t/>
            </a:r>
            <a:br>
              <a:rPr lang="en-US" sz="300" dirty="0">
                <a:solidFill>
                  <a:srgbClr val="014067"/>
                </a:solidFill>
              </a:rPr>
            </a:br>
            <a:r>
              <a:rPr lang="en-US" sz="300" dirty="0">
                <a:solidFill>
                  <a:srgbClr val="014067"/>
                </a:solidFill>
              </a:rPr>
              <a:t>                                    @error('</a:t>
            </a:r>
            <a:r>
              <a:rPr lang="en-US" sz="300" dirty="0" err="1">
                <a:solidFill>
                  <a:srgbClr val="014067"/>
                </a:solidFill>
              </a:rPr>
              <a:t>gambar</a:t>
            </a:r>
            <a:r>
              <a:rPr lang="en-US" sz="300" dirty="0">
                <a:solidFill>
                  <a:srgbClr val="014067"/>
                </a:solidFill>
              </a:rPr>
              <a:t>')</a:t>
            </a:r>
          </a:p>
          <a:p>
            <a:r>
              <a:rPr lang="en-US" sz="300" dirty="0">
                <a:solidFill>
                  <a:srgbClr val="014067"/>
                </a:solidFill>
              </a:rPr>
              <a:t>                                    &lt;div class="alert alert-danger mt-2"&gt;</a:t>
            </a:r>
          </a:p>
          <a:p>
            <a:r>
              <a:rPr lang="en-US" sz="300" dirty="0">
                <a:solidFill>
                  <a:srgbClr val="014067"/>
                </a:solidFill>
              </a:rPr>
              <a:t>                                        {{ $message }}</a:t>
            </a:r>
          </a:p>
          <a:p>
            <a:r>
              <a:rPr lang="en-US" sz="300" dirty="0">
                <a:solidFill>
                  <a:srgbClr val="014067"/>
                </a:solidFill>
              </a:rPr>
              <a:t>                                    &lt;/div&gt;</a:t>
            </a:r>
          </a:p>
          <a:p>
            <a:r>
              <a:rPr lang="en-US" sz="300" dirty="0">
                <a:solidFill>
                  <a:srgbClr val="014067"/>
                </a:solidFill>
              </a:rPr>
              <a:t>                                    @</a:t>
            </a:r>
            <a:r>
              <a:rPr lang="en-US" sz="300" dirty="0" err="1">
                <a:solidFill>
                  <a:srgbClr val="014067"/>
                </a:solidFill>
              </a:rPr>
              <a:t>enderror</a:t>
            </a:r>
            <a:endParaRPr lang="en-US" sz="300" dirty="0">
              <a:solidFill>
                <a:srgbClr val="014067"/>
              </a:solidFill>
            </a:endParaRPr>
          </a:p>
          <a:p>
            <a:r>
              <a:rPr lang="en-US" sz="300" dirty="0">
                <a:solidFill>
                  <a:srgbClr val="014067"/>
                </a:solidFill>
              </a:rPr>
              <a:t>                                &lt;/div&gt;</a:t>
            </a:r>
          </a:p>
          <a:p>
            <a:r>
              <a:rPr lang="en-US" sz="300" dirty="0">
                <a:solidFill>
                  <a:srgbClr val="014067"/>
                </a:solidFill>
              </a:rPr>
              <a:t/>
            </a:r>
            <a:br>
              <a:rPr lang="en-US" sz="300" dirty="0">
                <a:solidFill>
                  <a:srgbClr val="014067"/>
                </a:solidFill>
              </a:rPr>
            </a:br>
            <a:r>
              <a:rPr lang="en-US" sz="300" dirty="0">
                <a:solidFill>
                  <a:srgbClr val="014067"/>
                </a:solidFill>
              </a:rPr>
              <a:t>                                &lt;div class="form-group"&gt;</a:t>
            </a:r>
          </a:p>
          <a:p>
            <a:r>
              <a:rPr lang="en-US" sz="300" dirty="0">
                <a:solidFill>
                  <a:srgbClr val="014067"/>
                </a:solidFill>
              </a:rPr>
              <a:t>                                    &lt;label class="font-weight-bold"&gt;JUDUL&lt;/label&gt;</a:t>
            </a:r>
          </a:p>
          <a:p>
            <a:r>
              <a:rPr lang="en-US" sz="300" dirty="0">
                <a:solidFill>
                  <a:srgbClr val="014067"/>
                </a:solidFill>
              </a:rPr>
              <a:t>                                    &lt;input type="text" class="form-control @error('</a:t>
            </a:r>
            <a:r>
              <a:rPr lang="en-US" sz="300" dirty="0" err="1">
                <a:solidFill>
                  <a:srgbClr val="014067"/>
                </a:solidFill>
              </a:rPr>
              <a:t>judul</a:t>
            </a:r>
            <a:r>
              <a:rPr lang="en-US" sz="300" dirty="0">
                <a:solidFill>
                  <a:srgbClr val="014067"/>
                </a:solidFill>
              </a:rPr>
              <a:t>') is-invalid @</a:t>
            </a:r>
            <a:r>
              <a:rPr lang="en-US" sz="300" dirty="0" err="1">
                <a:solidFill>
                  <a:srgbClr val="014067"/>
                </a:solidFill>
              </a:rPr>
              <a:t>enderror</a:t>
            </a:r>
            <a:r>
              <a:rPr lang="en-US" sz="300" dirty="0">
                <a:solidFill>
                  <a:srgbClr val="014067"/>
                </a:solidFill>
              </a:rPr>
              <a:t>" name="</a:t>
            </a:r>
            <a:r>
              <a:rPr lang="en-US" sz="300" dirty="0" err="1">
                <a:solidFill>
                  <a:srgbClr val="014067"/>
                </a:solidFill>
              </a:rPr>
              <a:t>judul</a:t>
            </a:r>
            <a:r>
              <a:rPr lang="en-US" sz="300" dirty="0">
                <a:solidFill>
                  <a:srgbClr val="014067"/>
                </a:solidFill>
              </a:rPr>
              <a:t>" value="{{ old('</a:t>
            </a:r>
            <a:r>
              <a:rPr lang="en-US" sz="300" dirty="0" err="1">
                <a:solidFill>
                  <a:srgbClr val="014067"/>
                </a:solidFill>
              </a:rPr>
              <a:t>judul</a:t>
            </a:r>
            <a:r>
              <a:rPr lang="en-US" sz="300" dirty="0">
                <a:solidFill>
                  <a:srgbClr val="014067"/>
                </a:solidFill>
              </a:rPr>
              <a:t>') }}" placeholder="</a:t>
            </a:r>
            <a:r>
              <a:rPr lang="en-US" sz="300" dirty="0" err="1">
                <a:solidFill>
                  <a:srgbClr val="014067"/>
                </a:solidFill>
              </a:rPr>
              <a:t>Masukkan</a:t>
            </a:r>
            <a:r>
              <a:rPr lang="en-US" sz="300" dirty="0">
                <a:solidFill>
                  <a:srgbClr val="014067"/>
                </a:solidFill>
              </a:rPr>
              <a:t> </a:t>
            </a:r>
            <a:r>
              <a:rPr lang="en-US" sz="300" dirty="0" err="1">
                <a:solidFill>
                  <a:srgbClr val="014067"/>
                </a:solidFill>
              </a:rPr>
              <a:t>Judul</a:t>
            </a:r>
            <a:r>
              <a:rPr lang="en-US" sz="300" dirty="0">
                <a:solidFill>
                  <a:srgbClr val="014067"/>
                </a:solidFill>
              </a:rPr>
              <a:t> </a:t>
            </a:r>
            <a:r>
              <a:rPr lang="en-US" sz="300" dirty="0" err="1">
                <a:solidFill>
                  <a:srgbClr val="014067"/>
                </a:solidFill>
              </a:rPr>
              <a:t>Artikel</a:t>
            </a:r>
            <a:r>
              <a:rPr lang="en-US" sz="300" dirty="0">
                <a:solidFill>
                  <a:srgbClr val="014067"/>
                </a:solidFill>
              </a:rPr>
              <a:t>"&gt;</a:t>
            </a:r>
          </a:p>
          <a:p>
            <a:r>
              <a:rPr lang="en-US" sz="300" dirty="0">
                <a:solidFill>
                  <a:srgbClr val="014067"/>
                </a:solidFill>
              </a:rPr>
              <a:t/>
            </a:r>
            <a:br>
              <a:rPr lang="en-US" sz="300" dirty="0">
                <a:solidFill>
                  <a:srgbClr val="014067"/>
                </a:solidFill>
              </a:rPr>
            </a:br>
            <a:r>
              <a:rPr lang="en-US" sz="300" dirty="0">
                <a:solidFill>
                  <a:srgbClr val="014067"/>
                </a:solidFill>
              </a:rPr>
              <a:t>                                    @error('</a:t>
            </a:r>
            <a:r>
              <a:rPr lang="en-US" sz="300" dirty="0" err="1">
                <a:solidFill>
                  <a:srgbClr val="014067"/>
                </a:solidFill>
              </a:rPr>
              <a:t>judul</a:t>
            </a:r>
            <a:r>
              <a:rPr lang="en-US" sz="300" dirty="0">
                <a:solidFill>
                  <a:srgbClr val="014067"/>
                </a:solidFill>
              </a:rPr>
              <a:t>')</a:t>
            </a:r>
          </a:p>
          <a:p>
            <a:r>
              <a:rPr lang="en-US" sz="300" dirty="0">
                <a:solidFill>
                  <a:srgbClr val="014067"/>
                </a:solidFill>
              </a:rPr>
              <a:t>                                    &lt;div class="alert alert-danger mt-2"&gt;</a:t>
            </a:r>
          </a:p>
          <a:p>
            <a:r>
              <a:rPr lang="en-US" sz="300" dirty="0">
                <a:solidFill>
                  <a:srgbClr val="014067"/>
                </a:solidFill>
              </a:rPr>
              <a:t>                                        {{ $message }}</a:t>
            </a:r>
          </a:p>
          <a:p>
            <a:r>
              <a:rPr lang="en-US" sz="300" dirty="0">
                <a:solidFill>
                  <a:srgbClr val="014067"/>
                </a:solidFill>
              </a:rPr>
              <a:t>                                    &lt;/div&gt;</a:t>
            </a:r>
          </a:p>
          <a:p>
            <a:r>
              <a:rPr lang="en-US" sz="300" dirty="0">
                <a:solidFill>
                  <a:srgbClr val="014067"/>
                </a:solidFill>
              </a:rPr>
              <a:t>                                    @</a:t>
            </a:r>
            <a:r>
              <a:rPr lang="en-US" sz="300" dirty="0" err="1">
                <a:solidFill>
                  <a:srgbClr val="014067"/>
                </a:solidFill>
              </a:rPr>
              <a:t>enderror</a:t>
            </a:r>
            <a:endParaRPr lang="en-US" sz="300" dirty="0">
              <a:solidFill>
                <a:srgbClr val="014067"/>
              </a:solidFill>
            </a:endParaRPr>
          </a:p>
          <a:p>
            <a:r>
              <a:rPr lang="en-US" sz="300" dirty="0">
                <a:solidFill>
                  <a:srgbClr val="014067"/>
                </a:solidFill>
              </a:rPr>
              <a:t>                                &lt;/div&gt;</a:t>
            </a:r>
          </a:p>
          <a:p>
            <a:r>
              <a:rPr lang="en-US" sz="300" dirty="0">
                <a:solidFill>
                  <a:srgbClr val="014067"/>
                </a:solidFill>
              </a:rPr>
              <a:t/>
            </a:r>
            <a:br>
              <a:rPr lang="en-US" sz="300" dirty="0">
                <a:solidFill>
                  <a:srgbClr val="014067"/>
                </a:solidFill>
              </a:rPr>
            </a:br>
            <a:r>
              <a:rPr lang="en-US" sz="300" dirty="0">
                <a:solidFill>
                  <a:srgbClr val="014067"/>
                </a:solidFill>
              </a:rPr>
              <a:t>                                &lt;div class="form-group mb-5"&gt;</a:t>
            </a:r>
          </a:p>
          <a:p>
            <a:r>
              <a:rPr lang="en-US" sz="300" dirty="0">
                <a:solidFill>
                  <a:srgbClr val="014067"/>
                </a:solidFill>
              </a:rPr>
              <a:t>                                    &lt;label class="font-weight-bold"&gt;Isi&lt;/label&gt;</a:t>
            </a:r>
          </a:p>
          <a:p>
            <a:r>
              <a:rPr lang="en-US" sz="300" dirty="0">
                <a:solidFill>
                  <a:srgbClr val="014067"/>
                </a:solidFill>
              </a:rPr>
              <a:t>                                    &lt;</a:t>
            </a:r>
            <a:r>
              <a:rPr lang="en-US" sz="300" dirty="0" err="1">
                <a:solidFill>
                  <a:srgbClr val="014067"/>
                </a:solidFill>
              </a:rPr>
              <a:t>textarea</a:t>
            </a:r>
            <a:r>
              <a:rPr lang="en-US" sz="300" dirty="0">
                <a:solidFill>
                  <a:srgbClr val="014067"/>
                </a:solidFill>
              </a:rPr>
              <a:t> class="form-control @error('</a:t>
            </a:r>
            <a:r>
              <a:rPr lang="en-US" sz="300" dirty="0" err="1">
                <a:solidFill>
                  <a:srgbClr val="014067"/>
                </a:solidFill>
              </a:rPr>
              <a:t>isi</a:t>
            </a:r>
            <a:r>
              <a:rPr lang="en-US" sz="300" dirty="0">
                <a:solidFill>
                  <a:srgbClr val="014067"/>
                </a:solidFill>
              </a:rPr>
              <a:t>') is-invalid @</a:t>
            </a:r>
            <a:r>
              <a:rPr lang="en-US" sz="300" dirty="0" err="1">
                <a:solidFill>
                  <a:srgbClr val="014067"/>
                </a:solidFill>
              </a:rPr>
              <a:t>enderror</a:t>
            </a:r>
            <a:r>
              <a:rPr lang="en-US" sz="300" dirty="0">
                <a:solidFill>
                  <a:srgbClr val="014067"/>
                </a:solidFill>
              </a:rPr>
              <a:t>" id="</a:t>
            </a:r>
            <a:r>
              <a:rPr lang="en-US" sz="300" dirty="0" err="1">
                <a:solidFill>
                  <a:srgbClr val="014067"/>
                </a:solidFill>
              </a:rPr>
              <a:t>isi</a:t>
            </a:r>
            <a:r>
              <a:rPr lang="en-US" sz="300" dirty="0">
                <a:solidFill>
                  <a:srgbClr val="014067"/>
                </a:solidFill>
              </a:rPr>
              <a:t>" name="</a:t>
            </a:r>
            <a:r>
              <a:rPr lang="en-US" sz="300" dirty="0" err="1">
                <a:solidFill>
                  <a:srgbClr val="014067"/>
                </a:solidFill>
              </a:rPr>
              <a:t>isi</a:t>
            </a:r>
            <a:r>
              <a:rPr lang="en-US" sz="300" dirty="0">
                <a:solidFill>
                  <a:srgbClr val="014067"/>
                </a:solidFill>
              </a:rPr>
              <a:t>" rows="5" placeholder="</a:t>
            </a:r>
            <a:r>
              <a:rPr lang="en-US" sz="300" dirty="0" err="1">
                <a:solidFill>
                  <a:srgbClr val="014067"/>
                </a:solidFill>
              </a:rPr>
              <a:t>Masukkan</a:t>
            </a:r>
            <a:r>
              <a:rPr lang="en-US" sz="300" dirty="0">
                <a:solidFill>
                  <a:srgbClr val="014067"/>
                </a:solidFill>
              </a:rPr>
              <a:t> Isi </a:t>
            </a:r>
            <a:r>
              <a:rPr lang="en-US" sz="300" dirty="0" err="1">
                <a:solidFill>
                  <a:srgbClr val="014067"/>
                </a:solidFill>
              </a:rPr>
              <a:t>Artikel</a:t>
            </a:r>
            <a:r>
              <a:rPr lang="en-US" sz="300" dirty="0">
                <a:solidFill>
                  <a:srgbClr val="014067"/>
                </a:solidFill>
              </a:rPr>
              <a:t>"&gt;{{ old('</a:t>
            </a:r>
            <a:r>
              <a:rPr lang="en-US" sz="300" dirty="0" err="1">
                <a:solidFill>
                  <a:srgbClr val="014067"/>
                </a:solidFill>
              </a:rPr>
              <a:t>isi</a:t>
            </a:r>
            <a:r>
              <a:rPr lang="en-US" sz="300" dirty="0">
                <a:solidFill>
                  <a:srgbClr val="014067"/>
                </a:solidFill>
              </a:rPr>
              <a:t>') }}&lt;/</a:t>
            </a:r>
            <a:r>
              <a:rPr lang="en-US" sz="300" dirty="0" err="1">
                <a:solidFill>
                  <a:srgbClr val="014067"/>
                </a:solidFill>
              </a:rPr>
              <a:t>textarea</a:t>
            </a:r>
            <a:r>
              <a:rPr lang="en-US" sz="300" dirty="0">
                <a:solidFill>
                  <a:srgbClr val="014067"/>
                </a:solidFill>
              </a:rPr>
              <a:t>&gt;</a:t>
            </a:r>
          </a:p>
          <a:p>
            <a:r>
              <a:rPr lang="en-US" sz="300" dirty="0">
                <a:solidFill>
                  <a:srgbClr val="014067"/>
                </a:solidFill>
              </a:rPr>
              <a:t/>
            </a:r>
            <a:br>
              <a:rPr lang="en-US" sz="300" dirty="0">
                <a:solidFill>
                  <a:srgbClr val="014067"/>
                </a:solidFill>
              </a:rPr>
            </a:br>
            <a:r>
              <a:rPr lang="en-US" sz="300" dirty="0">
                <a:solidFill>
                  <a:srgbClr val="014067"/>
                </a:solidFill>
              </a:rPr>
              <a:t>                                    @error('</a:t>
            </a:r>
            <a:r>
              <a:rPr lang="en-US" sz="300" dirty="0" err="1">
                <a:solidFill>
                  <a:srgbClr val="014067"/>
                </a:solidFill>
              </a:rPr>
              <a:t>isi</a:t>
            </a:r>
            <a:r>
              <a:rPr lang="en-US" sz="300" dirty="0">
                <a:solidFill>
                  <a:srgbClr val="014067"/>
                </a:solidFill>
              </a:rPr>
              <a:t>')</a:t>
            </a:r>
          </a:p>
          <a:p>
            <a:r>
              <a:rPr lang="en-US" sz="300" dirty="0">
                <a:solidFill>
                  <a:srgbClr val="014067"/>
                </a:solidFill>
              </a:rPr>
              <a:t>                                    &lt;div class="alert alert-danger mt-2"&gt;</a:t>
            </a:r>
          </a:p>
          <a:p>
            <a:r>
              <a:rPr lang="en-US" sz="300" dirty="0">
                <a:solidFill>
                  <a:srgbClr val="014067"/>
                </a:solidFill>
              </a:rPr>
              <a:t>                                        {{ $message }}</a:t>
            </a:r>
          </a:p>
          <a:p>
            <a:r>
              <a:rPr lang="en-US" sz="300" dirty="0">
                <a:solidFill>
                  <a:srgbClr val="014067"/>
                </a:solidFill>
              </a:rPr>
              <a:t>                                    &lt;/div&gt;</a:t>
            </a:r>
          </a:p>
          <a:p>
            <a:r>
              <a:rPr lang="en-US" sz="300" dirty="0">
                <a:solidFill>
                  <a:srgbClr val="014067"/>
                </a:solidFill>
              </a:rPr>
              <a:t>                                    @</a:t>
            </a:r>
            <a:r>
              <a:rPr lang="en-US" sz="300" dirty="0" err="1">
                <a:solidFill>
                  <a:srgbClr val="014067"/>
                </a:solidFill>
              </a:rPr>
              <a:t>enderror</a:t>
            </a:r>
            <a:endParaRPr lang="en-US" sz="300" dirty="0">
              <a:solidFill>
                <a:srgbClr val="014067"/>
              </a:solidFill>
            </a:endParaRPr>
          </a:p>
          <a:p>
            <a:r>
              <a:rPr lang="en-US" sz="300" dirty="0">
                <a:solidFill>
                  <a:srgbClr val="014067"/>
                </a:solidFill>
              </a:rPr>
              <a:t>                                &lt;/div&gt;</a:t>
            </a:r>
          </a:p>
          <a:p>
            <a:r>
              <a:rPr lang="en-US" sz="300" dirty="0">
                <a:solidFill>
                  <a:srgbClr val="014067"/>
                </a:solidFill>
              </a:rPr>
              <a:t/>
            </a:r>
            <a:br>
              <a:rPr lang="en-US" sz="300" dirty="0">
                <a:solidFill>
                  <a:srgbClr val="014067"/>
                </a:solidFill>
              </a:rPr>
            </a:br>
            <a:r>
              <a:rPr lang="en-US" sz="300" dirty="0">
                <a:solidFill>
                  <a:srgbClr val="014067"/>
                </a:solidFill>
              </a:rPr>
              <a:t>                                &lt;button type="submit" class="</a:t>
            </a:r>
            <a:r>
              <a:rPr lang="en-US" sz="300" dirty="0" err="1">
                <a:solidFill>
                  <a:srgbClr val="014067"/>
                </a:solidFill>
              </a:rPr>
              <a:t>btn</a:t>
            </a:r>
            <a:r>
              <a:rPr lang="en-US" sz="300" dirty="0">
                <a:solidFill>
                  <a:srgbClr val="014067"/>
                </a:solidFill>
              </a:rPr>
              <a:t> </a:t>
            </a:r>
            <a:r>
              <a:rPr lang="en-US" sz="300" dirty="0" err="1">
                <a:solidFill>
                  <a:srgbClr val="014067"/>
                </a:solidFill>
              </a:rPr>
              <a:t>btn</a:t>
            </a:r>
            <a:r>
              <a:rPr lang="en-US" sz="300" dirty="0">
                <a:solidFill>
                  <a:srgbClr val="014067"/>
                </a:solidFill>
              </a:rPr>
              <a:t>-md </a:t>
            </a:r>
            <a:r>
              <a:rPr lang="en-US" sz="300" dirty="0" err="1">
                <a:solidFill>
                  <a:srgbClr val="014067"/>
                </a:solidFill>
              </a:rPr>
              <a:t>btn</a:t>
            </a:r>
            <a:r>
              <a:rPr lang="en-US" sz="300" dirty="0">
                <a:solidFill>
                  <a:srgbClr val="014067"/>
                </a:solidFill>
              </a:rPr>
              <a:t>-primary"&gt;SIMPAN&lt;/button&gt;</a:t>
            </a:r>
          </a:p>
          <a:p>
            <a:r>
              <a:rPr lang="en-US" sz="300" dirty="0">
                <a:solidFill>
                  <a:srgbClr val="014067"/>
                </a:solidFill>
              </a:rPr>
              <a:t>                                &lt;button type="reset" class="</a:t>
            </a:r>
            <a:r>
              <a:rPr lang="en-US" sz="300" dirty="0" err="1">
                <a:solidFill>
                  <a:srgbClr val="014067"/>
                </a:solidFill>
              </a:rPr>
              <a:t>btn</a:t>
            </a:r>
            <a:r>
              <a:rPr lang="en-US" sz="300" dirty="0">
                <a:solidFill>
                  <a:srgbClr val="014067"/>
                </a:solidFill>
              </a:rPr>
              <a:t> </a:t>
            </a:r>
            <a:r>
              <a:rPr lang="en-US" sz="300" dirty="0" err="1">
                <a:solidFill>
                  <a:srgbClr val="014067"/>
                </a:solidFill>
              </a:rPr>
              <a:t>btn</a:t>
            </a:r>
            <a:r>
              <a:rPr lang="en-US" sz="300" dirty="0">
                <a:solidFill>
                  <a:srgbClr val="014067"/>
                </a:solidFill>
              </a:rPr>
              <a:t>-md </a:t>
            </a:r>
            <a:r>
              <a:rPr lang="en-US" sz="300" dirty="0" err="1">
                <a:solidFill>
                  <a:srgbClr val="014067"/>
                </a:solidFill>
              </a:rPr>
              <a:t>btn</a:t>
            </a:r>
            <a:r>
              <a:rPr lang="en-US" sz="300" dirty="0">
                <a:solidFill>
                  <a:srgbClr val="014067"/>
                </a:solidFill>
              </a:rPr>
              <a:t>-warning"&gt;RESET&lt;/button&gt;</a:t>
            </a:r>
          </a:p>
          <a:p>
            <a:r>
              <a:rPr lang="en-US" sz="300" dirty="0">
                <a:solidFill>
                  <a:srgbClr val="014067"/>
                </a:solidFill>
              </a:rPr>
              <a:t/>
            </a:r>
            <a:br>
              <a:rPr lang="en-US" sz="300" dirty="0">
                <a:solidFill>
                  <a:srgbClr val="014067"/>
                </a:solidFill>
              </a:rPr>
            </a:br>
            <a:r>
              <a:rPr lang="en-US" sz="300" dirty="0">
                <a:solidFill>
                  <a:srgbClr val="014067"/>
                </a:solidFill>
              </a:rPr>
              <a:t>                            &lt;/form&gt;</a:t>
            </a:r>
          </a:p>
          <a:p>
            <a:r>
              <a:rPr lang="en-US" sz="300" dirty="0">
                <a:solidFill>
                  <a:srgbClr val="014067"/>
                </a:solidFill>
              </a:rPr>
              <a:t>                        &lt;/div&gt;</a:t>
            </a:r>
          </a:p>
          <a:p>
            <a:r>
              <a:rPr lang="en-US" sz="300" dirty="0">
                <a:solidFill>
                  <a:srgbClr val="014067"/>
                </a:solidFill>
              </a:rPr>
              <a:t>                    &lt;/div&gt;</a:t>
            </a:r>
          </a:p>
          <a:p>
            <a:r>
              <a:rPr lang="en-US" sz="300" dirty="0">
                <a:solidFill>
                  <a:srgbClr val="014067"/>
                </a:solidFill>
              </a:rPr>
              <a:t>                &lt;/div&gt;</a:t>
            </a:r>
          </a:p>
          <a:p>
            <a:r>
              <a:rPr lang="en-US" sz="300" dirty="0">
                <a:solidFill>
                  <a:srgbClr val="014067"/>
                </a:solidFill>
              </a:rPr>
              <a:t>            &lt;/div&gt;</a:t>
            </a:r>
          </a:p>
          <a:p>
            <a:r>
              <a:rPr lang="en-US" sz="300" dirty="0">
                <a:solidFill>
                  <a:srgbClr val="014067"/>
                </a:solidFill>
              </a:rPr>
              <a:t/>
            </a:r>
            <a:br>
              <a:rPr lang="en-US" sz="300" dirty="0">
                <a:solidFill>
                  <a:srgbClr val="014067"/>
                </a:solidFill>
              </a:rPr>
            </a:br>
            <a:r>
              <a:rPr lang="en-US" sz="300" dirty="0">
                <a:solidFill>
                  <a:srgbClr val="014067"/>
                </a:solidFill>
              </a:rPr>
              <a:t>        &lt;/section&gt;</a:t>
            </a:r>
          </a:p>
          <a:p>
            <a:r>
              <a:rPr lang="en-US" sz="300" dirty="0">
                <a:solidFill>
                  <a:srgbClr val="014067"/>
                </a:solidFill>
              </a:rPr>
              <a:t>    &lt;/div&gt;</a:t>
            </a:r>
          </a:p>
          <a:p>
            <a:r>
              <a:rPr lang="en-US" sz="300" dirty="0">
                <a:solidFill>
                  <a:srgbClr val="014067"/>
                </a:solidFill>
              </a:rPr>
              <a:t>&lt;/main&gt;</a:t>
            </a:r>
          </a:p>
          <a:p>
            <a:r>
              <a:rPr lang="en-US" sz="300" dirty="0">
                <a:solidFill>
                  <a:srgbClr val="014067"/>
                </a:solidFill>
              </a:rPr>
              <a:t/>
            </a:r>
            <a:br>
              <a:rPr lang="en-US" sz="300" dirty="0">
                <a:solidFill>
                  <a:srgbClr val="014067"/>
                </a:solidFill>
              </a:rPr>
            </a:br>
            <a:r>
              <a:rPr lang="en-US" sz="300" dirty="0">
                <a:solidFill>
                  <a:srgbClr val="014067"/>
                </a:solidFill>
              </a:rPr>
              <a:t/>
            </a:r>
            <a:br>
              <a:rPr lang="en-US" sz="300" dirty="0">
                <a:solidFill>
                  <a:srgbClr val="014067"/>
                </a:solidFill>
              </a:rPr>
            </a:br>
            <a:r>
              <a:rPr lang="en-US" sz="300" dirty="0">
                <a:solidFill>
                  <a:srgbClr val="014067"/>
                </a:solidFill>
              </a:rPr>
              <a:t>&lt;script </a:t>
            </a:r>
            <a:r>
              <a:rPr lang="en-US" sz="300" dirty="0" err="1">
                <a:solidFill>
                  <a:srgbClr val="014067"/>
                </a:solidFill>
              </a:rPr>
              <a:t>src</a:t>
            </a:r>
            <a:r>
              <a:rPr lang="en-US" sz="300" dirty="0">
                <a:solidFill>
                  <a:srgbClr val="014067"/>
                </a:solidFill>
              </a:rPr>
              <a:t>="../</a:t>
            </a:r>
            <a:r>
              <a:rPr lang="en-US" sz="300" dirty="0" err="1">
                <a:solidFill>
                  <a:srgbClr val="014067"/>
                </a:solidFill>
              </a:rPr>
              <a:t>jquery</a:t>
            </a:r>
            <a:r>
              <a:rPr lang="en-US" sz="300" dirty="0">
                <a:solidFill>
                  <a:srgbClr val="014067"/>
                </a:solidFill>
              </a:rPr>
              <a:t>/jquery-3.6.0.min.js"&gt;&lt;/script&gt;</a:t>
            </a:r>
          </a:p>
          <a:p>
            <a:r>
              <a:rPr lang="en-US" sz="300" dirty="0">
                <a:solidFill>
                  <a:srgbClr val="014067"/>
                </a:solidFill>
              </a:rPr>
              <a:t>&lt;script </a:t>
            </a:r>
            <a:r>
              <a:rPr lang="en-US" sz="300" dirty="0" err="1">
                <a:solidFill>
                  <a:srgbClr val="014067"/>
                </a:solidFill>
              </a:rPr>
              <a:t>src</a:t>
            </a:r>
            <a:r>
              <a:rPr lang="en-US" sz="300" dirty="0">
                <a:solidFill>
                  <a:srgbClr val="014067"/>
                </a:solidFill>
              </a:rPr>
              <a:t>="../bootstrap/</a:t>
            </a:r>
            <a:r>
              <a:rPr lang="en-US" sz="300" dirty="0" err="1">
                <a:solidFill>
                  <a:srgbClr val="014067"/>
                </a:solidFill>
              </a:rPr>
              <a:t>js</a:t>
            </a:r>
            <a:r>
              <a:rPr lang="en-US" sz="300" dirty="0">
                <a:solidFill>
                  <a:srgbClr val="014067"/>
                </a:solidFill>
              </a:rPr>
              <a:t>/bootstrap.min.js"&gt;&lt;/script&gt;</a:t>
            </a:r>
          </a:p>
          <a:p>
            <a:r>
              <a:rPr lang="en-US" sz="300" dirty="0">
                <a:solidFill>
                  <a:srgbClr val="014067"/>
                </a:solidFill>
              </a:rPr>
              <a:t>&lt;script </a:t>
            </a:r>
            <a:r>
              <a:rPr lang="en-US" sz="300" dirty="0" err="1">
                <a:solidFill>
                  <a:srgbClr val="014067"/>
                </a:solidFill>
              </a:rPr>
              <a:t>src</a:t>
            </a:r>
            <a:r>
              <a:rPr lang="en-US" sz="300" dirty="0">
                <a:solidFill>
                  <a:srgbClr val="014067"/>
                </a:solidFill>
              </a:rPr>
              <a:t>="../</a:t>
            </a:r>
            <a:r>
              <a:rPr lang="en-US" sz="300" dirty="0" err="1">
                <a:solidFill>
                  <a:srgbClr val="014067"/>
                </a:solidFill>
              </a:rPr>
              <a:t>ckeditor</a:t>
            </a:r>
            <a:r>
              <a:rPr lang="en-US" sz="300" dirty="0">
                <a:solidFill>
                  <a:srgbClr val="014067"/>
                </a:solidFill>
              </a:rPr>
              <a:t>/ckeditor.js"&gt;&lt;/script&gt;</a:t>
            </a:r>
          </a:p>
          <a:p>
            <a:r>
              <a:rPr lang="en-US" sz="300" dirty="0">
                <a:solidFill>
                  <a:srgbClr val="014067"/>
                </a:solidFill>
              </a:rPr>
              <a:t/>
            </a:r>
            <a:br>
              <a:rPr lang="en-US" sz="300" dirty="0">
                <a:solidFill>
                  <a:srgbClr val="014067"/>
                </a:solidFill>
              </a:rPr>
            </a:br>
            <a:r>
              <a:rPr lang="en-US" sz="300" dirty="0">
                <a:solidFill>
                  <a:srgbClr val="014067"/>
                </a:solidFill>
              </a:rPr>
              <a:t>&lt;script&gt;</a:t>
            </a:r>
          </a:p>
          <a:p>
            <a:r>
              <a:rPr lang="en-US" sz="300" dirty="0">
                <a:solidFill>
                  <a:srgbClr val="014067"/>
                </a:solidFill>
              </a:rPr>
              <a:t>     </a:t>
            </a:r>
            <a:r>
              <a:rPr lang="en-US" sz="300" dirty="0" err="1">
                <a:solidFill>
                  <a:srgbClr val="014067"/>
                </a:solidFill>
              </a:rPr>
              <a:t>ClassicEditor</a:t>
            </a:r>
            <a:endParaRPr lang="en-US" sz="300" dirty="0">
              <a:solidFill>
                <a:srgbClr val="014067"/>
              </a:solidFill>
            </a:endParaRPr>
          </a:p>
          <a:p>
            <a:r>
              <a:rPr lang="en-US" sz="300" dirty="0">
                <a:solidFill>
                  <a:srgbClr val="014067"/>
                </a:solidFill>
              </a:rPr>
              <a:t>            .create( </a:t>
            </a:r>
            <a:r>
              <a:rPr lang="en-US" sz="300" dirty="0" err="1">
                <a:solidFill>
                  <a:srgbClr val="014067"/>
                </a:solidFill>
              </a:rPr>
              <a:t>document.querySelector</a:t>
            </a:r>
            <a:r>
              <a:rPr lang="en-US" sz="300" dirty="0">
                <a:solidFill>
                  <a:srgbClr val="014067"/>
                </a:solidFill>
              </a:rPr>
              <a:t>( '#</a:t>
            </a:r>
            <a:r>
              <a:rPr lang="en-US" sz="300" dirty="0" err="1">
                <a:solidFill>
                  <a:srgbClr val="014067"/>
                </a:solidFill>
              </a:rPr>
              <a:t>isi</a:t>
            </a:r>
            <a:r>
              <a:rPr lang="en-US" sz="300" dirty="0">
                <a:solidFill>
                  <a:srgbClr val="014067"/>
                </a:solidFill>
              </a:rPr>
              <a:t>' ) )</a:t>
            </a:r>
          </a:p>
          <a:p>
            <a:r>
              <a:rPr lang="en-US" sz="300" dirty="0">
                <a:solidFill>
                  <a:srgbClr val="014067"/>
                </a:solidFill>
              </a:rPr>
              <a:t>            .catch( error =&gt; {</a:t>
            </a:r>
          </a:p>
          <a:p>
            <a:r>
              <a:rPr lang="en-US" sz="300" dirty="0">
                <a:solidFill>
                  <a:srgbClr val="014067"/>
                </a:solidFill>
              </a:rPr>
              <a:t>                </a:t>
            </a:r>
            <a:r>
              <a:rPr lang="en-US" sz="300" dirty="0" err="1">
                <a:solidFill>
                  <a:srgbClr val="014067"/>
                </a:solidFill>
              </a:rPr>
              <a:t>console.error</a:t>
            </a:r>
            <a:r>
              <a:rPr lang="en-US" sz="300" dirty="0">
                <a:solidFill>
                  <a:srgbClr val="014067"/>
                </a:solidFill>
              </a:rPr>
              <a:t>( error );</a:t>
            </a:r>
          </a:p>
          <a:p>
            <a:r>
              <a:rPr lang="en-US" sz="300" dirty="0">
                <a:solidFill>
                  <a:srgbClr val="014067"/>
                </a:solidFill>
              </a:rPr>
              <a:t>            } );</a:t>
            </a:r>
          </a:p>
          <a:p>
            <a:r>
              <a:rPr lang="en-US" sz="300" dirty="0">
                <a:solidFill>
                  <a:srgbClr val="014067"/>
                </a:solidFill>
              </a:rPr>
              <a:t>&lt;/script&gt;</a:t>
            </a:r>
          </a:p>
          <a:p>
            <a:r>
              <a:rPr lang="en-US" sz="300" dirty="0">
                <a:solidFill>
                  <a:srgbClr val="014067"/>
                </a:solidFill>
              </a:rPr>
              <a:t/>
            </a:r>
            <a:br>
              <a:rPr lang="en-US" sz="300" dirty="0">
                <a:solidFill>
                  <a:srgbClr val="014067"/>
                </a:solidFill>
              </a:rPr>
            </a:br>
            <a:r>
              <a:rPr lang="en-US" sz="300" dirty="0">
                <a:solidFill>
                  <a:srgbClr val="014067"/>
                </a:solidFill>
              </a:rPr>
              <a:t>&lt;/body&gt;</a:t>
            </a:r>
          </a:p>
          <a:p>
            <a:r>
              <a:rPr lang="en-US" sz="300" dirty="0">
                <a:solidFill>
                  <a:srgbClr val="014067"/>
                </a:solidFill>
              </a:rPr>
              <a:t>&lt;/html&gt;</a:t>
            </a:r>
          </a:p>
          <a:p>
            <a:r>
              <a:rPr lang="en-US" sz="300" dirty="0">
                <a:solidFill>
                  <a:srgbClr val="014067"/>
                </a:solidFill>
              </a:rPr>
              <a:t/>
            </a:r>
            <a:br>
              <a:rPr lang="en-US" sz="300" dirty="0">
                <a:solidFill>
                  <a:srgbClr val="014067"/>
                </a:solidFill>
              </a:rPr>
            </a:br>
            <a:endParaRPr lang="en-US" sz="300" dirty="0">
              <a:solidFill>
                <a:srgbClr val="014067"/>
              </a:solidFill>
            </a:endParaRPr>
          </a:p>
        </p:txBody>
      </p:sp>
      <p:pic>
        <p:nvPicPr>
          <p:cNvPr id="5" name="Picture 4"/>
          <p:cNvPicPr>
            <a:picLocks noChangeAspect="1"/>
          </p:cNvPicPr>
          <p:nvPr/>
        </p:nvPicPr>
        <p:blipFill>
          <a:blip r:embed="rId3"/>
          <a:stretch>
            <a:fillRect/>
          </a:stretch>
        </p:blipFill>
        <p:spPr>
          <a:xfrm>
            <a:off x="6534166" y="2365617"/>
            <a:ext cx="3745974" cy="3755755"/>
          </a:xfrm>
          <a:prstGeom prst="rect">
            <a:avLst/>
          </a:prstGeom>
        </p:spPr>
      </p:pic>
    </p:spTree>
    <p:extLst>
      <p:ext uri="{BB962C8B-B14F-4D97-AF65-F5344CB8AC3E}">
        <p14:creationId xmlns:p14="http://schemas.microsoft.com/office/powerpoint/2010/main" val="249161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Create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47</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348328"/>
            <a:ext cx="10747084" cy="3276937"/>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ES" sz="1800" dirty="0" err="1" smtClean="0"/>
              <a:t>form</a:t>
            </a:r>
            <a:r>
              <a:rPr lang="es-ES" sz="1800" dirty="0" smtClean="0"/>
              <a:t> di </a:t>
            </a:r>
            <a:r>
              <a:rPr lang="es-ES" sz="1800" dirty="0" err="1" smtClean="0"/>
              <a:t>arahkan</a:t>
            </a:r>
            <a:r>
              <a:rPr lang="es-ES" sz="1800" dirty="0" smtClean="0"/>
              <a:t> </a:t>
            </a:r>
            <a:r>
              <a:rPr lang="es-ES" sz="1800" dirty="0" err="1"/>
              <a:t>ke</a:t>
            </a:r>
            <a:r>
              <a:rPr lang="es-ES" sz="1800" dirty="0"/>
              <a:t> </a:t>
            </a:r>
            <a:r>
              <a:rPr lang="es-ES" sz="1800" dirty="0" err="1"/>
              <a:t>sebuah</a:t>
            </a:r>
            <a:r>
              <a:rPr lang="es-ES" sz="1800" dirty="0"/>
              <a:t> </a:t>
            </a:r>
            <a:r>
              <a:rPr lang="es-ES" sz="1800" dirty="0" err="1"/>
              <a:t>route</a:t>
            </a:r>
            <a:r>
              <a:rPr lang="es-ES" sz="1800" dirty="0"/>
              <a:t> yang </a:t>
            </a:r>
            <a:r>
              <a:rPr lang="es-ES" sz="1800" dirty="0" err="1"/>
              <a:t>bernama</a:t>
            </a:r>
            <a:r>
              <a:rPr lang="es-ES" sz="1800" dirty="0"/>
              <a:t> </a:t>
            </a:r>
            <a:r>
              <a:rPr lang="es-ES" sz="1800" dirty="0" err="1" smtClean="0"/>
              <a:t>artikel.store</a:t>
            </a:r>
            <a:r>
              <a:rPr lang="es-ES" sz="1800" dirty="0"/>
              <a:t>, dimana </a:t>
            </a:r>
            <a:r>
              <a:rPr lang="es-ES" sz="1800" dirty="0" err="1"/>
              <a:t>route</a:t>
            </a:r>
            <a:r>
              <a:rPr lang="es-ES" sz="1800" dirty="0"/>
              <a:t> </a:t>
            </a:r>
            <a:r>
              <a:rPr lang="es-ES" sz="1800" dirty="0" err="1"/>
              <a:t>ini</a:t>
            </a:r>
            <a:r>
              <a:rPr lang="es-ES" sz="1800" dirty="0"/>
              <a:t> </a:t>
            </a:r>
            <a:r>
              <a:rPr lang="es-ES" sz="1800" dirty="0" err="1"/>
              <a:t>akan</a:t>
            </a:r>
            <a:r>
              <a:rPr lang="es-ES" sz="1800" dirty="0"/>
              <a:t> </a:t>
            </a:r>
            <a:r>
              <a:rPr lang="es-ES" sz="1800" dirty="0" err="1"/>
              <a:t>menuju</a:t>
            </a:r>
            <a:r>
              <a:rPr lang="es-ES" sz="1800" dirty="0"/>
              <a:t> </a:t>
            </a:r>
            <a:r>
              <a:rPr lang="es-ES" sz="1800" dirty="0" err="1"/>
              <a:t>ke</a:t>
            </a:r>
            <a:r>
              <a:rPr lang="es-ES" sz="1800" dirty="0"/>
              <a:t> </a:t>
            </a:r>
            <a:r>
              <a:rPr lang="es-ES" sz="1800" dirty="0" err="1"/>
              <a:t>sebuah</a:t>
            </a:r>
            <a:r>
              <a:rPr lang="es-ES" sz="1800" dirty="0"/>
              <a:t> </a:t>
            </a:r>
            <a:r>
              <a:rPr lang="es-ES" sz="1800" b="1" dirty="0" err="1"/>
              <a:t>function</a:t>
            </a:r>
            <a:r>
              <a:rPr lang="es-ES" sz="1800" b="1" dirty="0"/>
              <a:t> store </a:t>
            </a:r>
            <a:r>
              <a:rPr lang="es-ES" sz="1800" dirty="0"/>
              <a:t>yang </a:t>
            </a:r>
            <a:r>
              <a:rPr lang="es-ES" sz="1800" dirty="0" err="1"/>
              <a:t>berada</a:t>
            </a:r>
            <a:r>
              <a:rPr lang="es-ES" sz="1800" dirty="0"/>
              <a:t> di </a:t>
            </a:r>
            <a:r>
              <a:rPr lang="es-ES" sz="1800" dirty="0" err="1"/>
              <a:t>dalam</a:t>
            </a:r>
            <a:r>
              <a:rPr lang="es-ES" sz="1800" dirty="0"/>
              <a:t> </a:t>
            </a:r>
            <a:r>
              <a:rPr lang="es-ES" sz="1800" dirty="0" err="1"/>
              <a:t>controller</a:t>
            </a:r>
            <a:r>
              <a:rPr lang="es-ES" sz="1800" dirty="0"/>
              <a:t> </a:t>
            </a:r>
            <a:r>
              <a:rPr lang="es-ES" sz="1800" b="1" dirty="0" err="1" smtClean="0"/>
              <a:t>artikel</a:t>
            </a:r>
            <a:r>
              <a:rPr lang="es-ES" sz="1800" dirty="0" smtClean="0"/>
              <a:t>.</a:t>
            </a:r>
          </a:p>
          <a:p>
            <a:pPr marL="285750" indent="-285750">
              <a:buFont typeface="Arial" panose="020B0604020202020204" pitchFamily="34" charset="0"/>
              <a:buChar char="•"/>
            </a:pPr>
            <a:r>
              <a:rPr lang="es-ES" sz="1800" dirty="0" err="1" smtClean="0"/>
              <a:t>Jika</a:t>
            </a:r>
            <a:r>
              <a:rPr lang="es-ES" sz="1800" dirty="0" smtClean="0"/>
              <a:t> </a:t>
            </a:r>
            <a:r>
              <a:rPr lang="es-ES" sz="1800" dirty="0" err="1"/>
              <a:t>kita</a:t>
            </a:r>
            <a:r>
              <a:rPr lang="es-ES" sz="1800" dirty="0"/>
              <a:t> </a:t>
            </a:r>
            <a:r>
              <a:rPr lang="es-ES" sz="1800" dirty="0" err="1"/>
              <a:t>membuat</a:t>
            </a:r>
            <a:r>
              <a:rPr lang="es-ES" sz="1800" dirty="0"/>
              <a:t> </a:t>
            </a:r>
            <a:r>
              <a:rPr lang="es-ES" sz="1800" dirty="0" err="1"/>
              <a:t>sebuah</a:t>
            </a:r>
            <a:r>
              <a:rPr lang="es-ES" sz="1800" dirty="0"/>
              <a:t> </a:t>
            </a:r>
            <a:r>
              <a:rPr lang="es-ES" sz="1800" dirty="0" err="1"/>
              <a:t>form</a:t>
            </a:r>
            <a:r>
              <a:rPr lang="es-ES" sz="1800" dirty="0"/>
              <a:t> </a:t>
            </a:r>
            <a:r>
              <a:rPr lang="es-ES" sz="1800" dirty="0" err="1"/>
              <a:t>dengan</a:t>
            </a:r>
            <a:r>
              <a:rPr lang="es-ES" sz="1800" dirty="0"/>
              <a:t> </a:t>
            </a:r>
            <a:r>
              <a:rPr lang="es-ES" sz="1800" dirty="0" err="1"/>
              <a:t>upload</a:t>
            </a:r>
            <a:r>
              <a:rPr lang="es-ES" sz="1800" dirty="0"/>
              <a:t> </a:t>
            </a:r>
            <a:r>
              <a:rPr lang="es-ES" sz="1800" dirty="0" err="1" smtClean="0"/>
              <a:t>jangan</a:t>
            </a:r>
            <a:r>
              <a:rPr lang="es-ES" sz="1800" dirty="0" smtClean="0"/>
              <a:t> </a:t>
            </a:r>
            <a:r>
              <a:rPr lang="es-ES" sz="1800" dirty="0"/>
              <a:t>lupa </a:t>
            </a:r>
            <a:r>
              <a:rPr lang="es-ES" sz="1800" dirty="0" err="1"/>
              <a:t>untuk</a:t>
            </a:r>
            <a:r>
              <a:rPr lang="es-ES" sz="1800" dirty="0"/>
              <a:t> </a:t>
            </a:r>
            <a:r>
              <a:rPr lang="es-ES" sz="1800" dirty="0" err="1"/>
              <a:t>menyertakan</a:t>
            </a:r>
            <a:r>
              <a:rPr lang="es-ES" sz="1800" dirty="0"/>
              <a:t> </a:t>
            </a:r>
            <a:r>
              <a:rPr lang="es-ES" sz="1800" dirty="0" err="1"/>
              <a:t>attribute</a:t>
            </a:r>
            <a:r>
              <a:rPr lang="es-ES" sz="1800" dirty="0"/>
              <a:t> </a:t>
            </a:r>
            <a:r>
              <a:rPr lang="es-ES" sz="1800" b="1" dirty="0" err="1"/>
              <a:t>enctype</a:t>
            </a:r>
            <a:r>
              <a:rPr lang="es-ES" sz="1800" b="1" dirty="0"/>
              <a:t>="</a:t>
            </a:r>
            <a:r>
              <a:rPr lang="es-ES" sz="1800" b="1" dirty="0" err="1"/>
              <a:t>multipart</a:t>
            </a:r>
            <a:r>
              <a:rPr lang="es-ES" sz="1800" b="1" dirty="0"/>
              <a:t>/</a:t>
            </a:r>
            <a:r>
              <a:rPr lang="es-ES" sz="1800" b="1" dirty="0" err="1"/>
              <a:t>form</a:t>
            </a:r>
            <a:r>
              <a:rPr lang="es-ES" sz="1800" b="1" dirty="0"/>
              <a:t>-data”.</a:t>
            </a:r>
            <a:r>
              <a:rPr lang="es-ES" sz="1800" dirty="0"/>
              <a:t> </a:t>
            </a:r>
            <a:r>
              <a:rPr lang="es-ES" sz="1800" dirty="0" err="1"/>
              <a:t>Jika</a:t>
            </a:r>
            <a:r>
              <a:rPr lang="es-ES" sz="1800" dirty="0"/>
              <a:t> </a:t>
            </a:r>
            <a:r>
              <a:rPr lang="es-ES" sz="1800" dirty="0" err="1"/>
              <a:t>tidak</a:t>
            </a:r>
            <a:r>
              <a:rPr lang="es-ES" sz="1800" dirty="0"/>
              <a:t>, </a:t>
            </a:r>
            <a:r>
              <a:rPr lang="es-ES" sz="1800" dirty="0" err="1"/>
              <a:t>maka</a:t>
            </a:r>
            <a:r>
              <a:rPr lang="es-ES" sz="1800" dirty="0"/>
              <a:t> </a:t>
            </a:r>
            <a:r>
              <a:rPr lang="es-ES" sz="1800" dirty="0" err="1"/>
              <a:t>proses</a:t>
            </a:r>
            <a:r>
              <a:rPr lang="es-ES" sz="1800" dirty="0"/>
              <a:t> </a:t>
            </a:r>
            <a:r>
              <a:rPr lang="es-ES" sz="1800" dirty="0" err="1"/>
              <a:t>upload</a:t>
            </a:r>
            <a:r>
              <a:rPr lang="es-ES" sz="1800" dirty="0"/>
              <a:t> file </a:t>
            </a:r>
            <a:r>
              <a:rPr lang="es-ES" sz="1800" dirty="0" err="1"/>
              <a:t>tidak</a:t>
            </a:r>
            <a:r>
              <a:rPr lang="es-ES" sz="1800" dirty="0"/>
              <a:t> </a:t>
            </a:r>
            <a:r>
              <a:rPr lang="es-ES" sz="1800" dirty="0" err="1"/>
              <a:t>akan</a:t>
            </a:r>
            <a:r>
              <a:rPr lang="es-ES" sz="1800" dirty="0"/>
              <a:t> </a:t>
            </a:r>
            <a:r>
              <a:rPr lang="es-ES" sz="1800" dirty="0" err="1"/>
              <a:t>bekerja</a:t>
            </a:r>
            <a:r>
              <a:rPr lang="es-ES" sz="1800" dirty="0" smtClean="0"/>
              <a:t>.</a:t>
            </a:r>
          </a:p>
          <a:p>
            <a:pPr marL="285750" indent="-285750">
              <a:buFont typeface="Arial" panose="020B0604020202020204" pitchFamily="34" charset="0"/>
              <a:buChar char="•"/>
            </a:pPr>
            <a:r>
              <a:rPr lang="es-ES" sz="1800" dirty="0" err="1"/>
              <a:t>Kemudian</a:t>
            </a:r>
            <a:r>
              <a:rPr lang="es-ES" sz="1800" dirty="0"/>
              <a:t> </a:t>
            </a:r>
            <a:r>
              <a:rPr lang="es-ES" sz="1800" dirty="0" err="1"/>
              <a:t>untuk</a:t>
            </a:r>
            <a:r>
              <a:rPr lang="es-ES" sz="1800" dirty="0"/>
              <a:t> </a:t>
            </a:r>
            <a:r>
              <a:rPr lang="es-ES" sz="1800" dirty="0" err="1" smtClean="0"/>
              <a:t>isi</a:t>
            </a:r>
            <a:r>
              <a:rPr lang="es-ES" sz="1800" dirty="0" smtClean="0"/>
              <a:t> </a:t>
            </a:r>
            <a:r>
              <a:rPr lang="es-ES" sz="1800" dirty="0" err="1" smtClean="0"/>
              <a:t>artikel</a:t>
            </a:r>
            <a:r>
              <a:rPr lang="es-ES" sz="1800" dirty="0" smtClean="0"/>
              <a:t>, </a:t>
            </a:r>
            <a:r>
              <a:rPr lang="es-ES" sz="1800" dirty="0" err="1"/>
              <a:t>kita</a:t>
            </a:r>
            <a:r>
              <a:rPr lang="es-ES" sz="1800" dirty="0"/>
              <a:t> </a:t>
            </a:r>
            <a:r>
              <a:rPr lang="es-ES" sz="1800" dirty="0" err="1"/>
              <a:t>akan</a:t>
            </a:r>
            <a:r>
              <a:rPr lang="es-ES" sz="1800" dirty="0"/>
              <a:t> </a:t>
            </a:r>
            <a:r>
              <a:rPr lang="es-ES" sz="1800" dirty="0" err="1" smtClean="0"/>
              <a:t>menggantitextarea</a:t>
            </a:r>
            <a:r>
              <a:rPr lang="es-ES" sz="1800" dirty="0" smtClean="0"/>
              <a:t> </a:t>
            </a:r>
            <a:r>
              <a:rPr lang="es-ES" sz="1800" dirty="0" err="1"/>
              <a:t>dengan</a:t>
            </a:r>
            <a:r>
              <a:rPr lang="es-ES" sz="1800" dirty="0"/>
              <a:t> </a:t>
            </a:r>
            <a:r>
              <a:rPr lang="es-ES" sz="1800" b="1" dirty="0" smtClean="0"/>
              <a:t>id=“</a:t>
            </a:r>
            <a:r>
              <a:rPr lang="es-ES" sz="1800" b="1" dirty="0" err="1" smtClean="0"/>
              <a:t>isi</a:t>
            </a:r>
            <a:r>
              <a:rPr lang="es-ES" sz="1800" b="1" dirty="0" smtClean="0"/>
              <a:t>” </a:t>
            </a:r>
            <a:r>
              <a:rPr lang="es-ES" sz="1800" dirty="0" err="1" smtClean="0"/>
              <a:t>menggunakan</a:t>
            </a:r>
            <a:r>
              <a:rPr lang="es-ES" sz="1800" dirty="0" smtClean="0"/>
              <a:t> CKEDITOR.</a:t>
            </a:r>
            <a:endParaRPr lang="es-ES" sz="1800" dirty="0"/>
          </a:p>
        </p:txBody>
      </p:sp>
      <p:sp>
        <p:nvSpPr>
          <p:cNvPr id="12" name="Rectangle 11"/>
          <p:cNvSpPr/>
          <p:nvPr/>
        </p:nvSpPr>
        <p:spPr>
          <a:xfrm>
            <a:off x="1074197" y="791934"/>
            <a:ext cx="9064102" cy="47939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rgbClr val="014067"/>
                </a:solidFill>
              </a:rPr>
              <a:t>&lt;form action="{{ route('</a:t>
            </a:r>
            <a:r>
              <a:rPr lang="en-US" dirty="0" err="1">
                <a:solidFill>
                  <a:srgbClr val="014067"/>
                </a:solidFill>
              </a:rPr>
              <a:t>artikel.store</a:t>
            </a:r>
            <a:r>
              <a:rPr lang="en-US" dirty="0">
                <a:solidFill>
                  <a:srgbClr val="014067"/>
                </a:solidFill>
              </a:rPr>
              <a:t>') }}" method="POST" </a:t>
            </a:r>
            <a:r>
              <a:rPr lang="en-US" dirty="0" err="1">
                <a:solidFill>
                  <a:srgbClr val="014067"/>
                </a:solidFill>
              </a:rPr>
              <a:t>enctype</a:t>
            </a:r>
            <a:r>
              <a:rPr lang="en-US" dirty="0">
                <a:solidFill>
                  <a:srgbClr val="014067"/>
                </a:solidFill>
              </a:rPr>
              <a:t>="multipart/form-data</a:t>
            </a:r>
            <a:r>
              <a:rPr lang="en-US" dirty="0" smtClean="0">
                <a:solidFill>
                  <a:srgbClr val="014067"/>
                </a:solidFill>
              </a:rPr>
              <a:t>"&gt;</a:t>
            </a:r>
            <a:endParaRPr lang="en-US" dirty="0">
              <a:solidFill>
                <a:srgbClr val="014067"/>
              </a:solidFill>
            </a:endParaRPr>
          </a:p>
        </p:txBody>
      </p:sp>
      <p:sp>
        <p:nvSpPr>
          <p:cNvPr id="11" name="Rectangle 10"/>
          <p:cNvSpPr/>
          <p:nvPr/>
        </p:nvSpPr>
        <p:spPr>
          <a:xfrm>
            <a:off x="1226597" y="3563246"/>
            <a:ext cx="9064102" cy="259779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rgbClr val="014067"/>
                </a:solidFill>
              </a:rPr>
              <a:t>&lt;script </a:t>
            </a:r>
            <a:r>
              <a:rPr lang="en-US" dirty="0" err="1">
                <a:solidFill>
                  <a:srgbClr val="014067"/>
                </a:solidFill>
              </a:rPr>
              <a:t>src</a:t>
            </a:r>
            <a:r>
              <a:rPr lang="en-US" dirty="0">
                <a:solidFill>
                  <a:srgbClr val="014067"/>
                </a:solidFill>
              </a:rPr>
              <a:t>="../</a:t>
            </a:r>
            <a:r>
              <a:rPr lang="en-US" dirty="0" err="1">
                <a:solidFill>
                  <a:srgbClr val="014067"/>
                </a:solidFill>
              </a:rPr>
              <a:t>ckeditor</a:t>
            </a:r>
            <a:r>
              <a:rPr lang="en-US" dirty="0">
                <a:solidFill>
                  <a:srgbClr val="014067"/>
                </a:solidFill>
              </a:rPr>
              <a:t>/ckeditor.js"&gt;&lt;/script&gt;</a:t>
            </a:r>
          </a:p>
          <a:p>
            <a:endParaRPr lang="en-US" dirty="0">
              <a:solidFill>
                <a:srgbClr val="014067"/>
              </a:solidFill>
            </a:endParaRPr>
          </a:p>
          <a:p>
            <a:r>
              <a:rPr lang="en-US" dirty="0">
                <a:solidFill>
                  <a:srgbClr val="014067"/>
                </a:solidFill>
              </a:rPr>
              <a:t>&lt;script&gt;</a:t>
            </a:r>
          </a:p>
          <a:p>
            <a:r>
              <a:rPr lang="en-US" dirty="0">
                <a:solidFill>
                  <a:srgbClr val="014067"/>
                </a:solidFill>
              </a:rPr>
              <a:t>     </a:t>
            </a:r>
            <a:r>
              <a:rPr lang="en-US" dirty="0" err="1">
                <a:solidFill>
                  <a:srgbClr val="014067"/>
                </a:solidFill>
              </a:rPr>
              <a:t>ClassicEditor</a:t>
            </a:r>
            <a:endParaRPr lang="en-US" dirty="0">
              <a:solidFill>
                <a:srgbClr val="014067"/>
              </a:solidFill>
            </a:endParaRPr>
          </a:p>
          <a:p>
            <a:r>
              <a:rPr lang="en-US" dirty="0">
                <a:solidFill>
                  <a:srgbClr val="014067"/>
                </a:solidFill>
              </a:rPr>
              <a:t>            .create( </a:t>
            </a:r>
            <a:r>
              <a:rPr lang="en-US" dirty="0" err="1">
                <a:solidFill>
                  <a:srgbClr val="014067"/>
                </a:solidFill>
              </a:rPr>
              <a:t>document.querySelector</a:t>
            </a:r>
            <a:r>
              <a:rPr lang="en-US" dirty="0">
                <a:solidFill>
                  <a:srgbClr val="014067"/>
                </a:solidFill>
              </a:rPr>
              <a:t>( '#</a:t>
            </a:r>
            <a:r>
              <a:rPr lang="en-US" dirty="0" err="1">
                <a:solidFill>
                  <a:srgbClr val="014067"/>
                </a:solidFill>
              </a:rPr>
              <a:t>isi</a:t>
            </a:r>
            <a:r>
              <a:rPr lang="en-US" dirty="0">
                <a:solidFill>
                  <a:srgbClr val="014067"/>
                </a:solidFill>
              </a:rPr>
              <a:t>' ) )</a:t>
            </a:r>
          </a:p>
          <a:p>
            <a:r>
              <a:rPr lang="en-US" dirty="0">
                <a:solidFill>
                  <a:srgbClr val="014067"/>
                </a:solidFill>
              </a:rPr>
              <a:t>            .catch( error =&gt; {</a:t>
            </a:r>
          </a:p>
          <a:p>
            <a:r>
              <a:rPr lang="en-US" dirty="0">
                <a:solidFill>
                  <a:srgbClr val="014067"/>
                </a:solidFill>
              </a:rPr>
              <a:t>                </a:t>
            </a:r>
            <a:r>
              <a:rPr lang="en-US" dirty="0" err="1">
                <a:solidFill>
                  <a:srgbClr val="014067"/>
                </a:solidFill>
              </a:rPr>
              <a:t>console.error</a:t>
            </a:r>
            <a:r>
              <a:rPr lang="en-US" dirty="0">
                <a:solidFill>
                  <a:srgbClr val="014067"/>
                </a:solidFill>
              </a:rPr>
              <a:t>( error );</a:t>
            </a:r>
          </a:p>
          <a:p>
            <a:r>
              <a:rPr lang="en-US" dirty="0">
                <a:solidFill>
                  <a:srgbClr val="014067"/>
                </a:solidFill>
              </a:rPr>
              <a:t>            } );</a:t>
            </a:r>
          </a:p>
          <a:p>
            <a:r>
              <a:rPr lang="en-US" dirty="0">
                <a:solidFill>
                  <a:srgbClr val="014067"/>
                </a:solidFill>
              </a:rPr>
              <a:t>&lt;/script&gt;</a:t>
            </a:r>
          </a:p>
        </p:txBody>
      </p:sp>
    </p:spTree>
    <p:extLst>
      <p:ext uri="{BB962C8B-B14F-4D97-AF65-F5344CB8AC3E}">
        <p14:creationId xmlns:p14="http://schemas.microsoft.com/office/powerpoint/2010/main" val="5548306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Create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48</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904446"/>
            <a:ext cx="10747084" cy="1448137"/>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s-ES" sz="1800" dirty="0" err="1" smtClean="0"/>
              <a:t>Jika</a:t>
            </a:r>
            <a:r>
              <a:rPr lang="es-ES" sz="1800" dirty="0" smtClean="0"/>
              <a:t> di </a:t>
            </a:r>
            <a:r>
              <a:rPr lang="es-ES" sz="1800" dirty="0" err="1" smtClean="0"/>
              <a:t>jalankan</a:t>
            </a:r>
            <a:r>
              <a:rPr lang="es-ES" sz="1800" dirty="0" smtClean="0"/>
              <a:t> </a:t>
            </a:r>
            <a:r>
              <a:rPr lang="es-ES" sz="1800" dirty="0" err="1" smtClean="0"/>
              <a:t>maka</a:t>
            </a:r>
            <a:r>
              <a:rPr lang="es-ES" sz="1800" dirty="0" smtClean="0"/>
              <a:t> </a:t>
            </a:r>
            <a:r>
              <a:rPr lang="es-ES" sz="1800" dirty="0" err="1" smtClean="0"/>
              <a:t>akan</a:t>
            </a:r>
            <a:r>
              <a:rPr lang="es-ES" sz="1800" dirty="0" smtClean="0"/>
              <a:t> </a:t>
            </a:r>
            <a:r>
              <a:rPr lang="es-ES" sz="1800" dirty="0" err="1" smtClean="0"/>
              <a:t>muncul</a:t>
            </a:r>
            <a:r>
              <a:rPr lang="es-ES" sz="1800" dirty="0" smtClean="0"/>
              <a:t> </a:t>
            </a:r>
            <a:r>
              <a:rPr lang="es-ES" sz="1800" dirty="0" err="1" smtClean="0"/>
              <a:t>tampilan</a:t>
            </a:r>
            <a:r>
              <a:rPr lang="es-ES" sz="1800" dirty="0" smtClean="0"/>
              <a:t> </a:t>
            </a:r>
            <a:r>
              <a:rPr lang="es-ES" sz="1800" dirty="0" err="1" smtClean="0"/>
              <a:t>seperti</a:t>
            </a:r>
            <a:r>
              <a:rPr lang="es-ES" sz="1800" dirty="0" smtClean="0"/>
              <a:t> </a:t>
            </a:r>
            <a:r>
              <a:rPr lang="es-ES" sz="1800" dirty="0" err="1" smtClean="0"/>
              <a:t>ini</a:t>
            </a:r>
            <a:r>
              <a:rPr lang="es-ES" sz="1800" dirty="0" smtClean="0"/>
              <a:t>. </a:t>
            </a:r>
            <a:r>
              <a:rPr lang="es-ES" sz="1800" dirty="0" err="1" smtClean="0"/>
              <a:t>Silahkan</a:t>
            </a:r>
            <a:r>
              <a:rPr lang="es-ES" sz="1800" dirty="0" smtClean="0"/>
              <a:t> di </a:t>
            </a:r>
            <a:r>
              <a:rPr lang="es-ES" sz="1800" dirty="0" err="1" smtClean="0"/>
              <a:t>isi</a:t>
            </a:r>
            <a:r>
              <a:rPr lang="es-ES" sz="1800" dirty="0" smtClean="0"/>
              <a:t> </a:t>
            </a:r>
            <a:r>
              <a:rPr lang="es-ES" sz="1800" dirty="0" err="1" smtClean="0"/>
              <a:t>lalu</a:t>
            </a:r>
            <a:r>
              <a:rPr lang="es-ES" sz="1800" dirty="0" smtClean="0"/>
              <a:t> </a:t>
            </a:r>
            <a:r>
              <a:rPr lang="es-ES" sz="1800" dirty="0" err="1" smtClean="0"/>
              <a:t>kemudian</a:t>
            </a:r>
            <a:r>
              <a:rPr lang="es-ES" sz="1800" dirty="0" smtClean="0"/>
              <a:t> </a:t>
            </a:r>
            <a:r>
              <a:rPr lang="es-ES" sz="1800" dirty="0" err="1" smtClean="0"/>
              <a:t>klik</a:t>
            </a:r>
            <a:r>
              <a:rPr lang="es-ES" sz="1800" dirty="0" smtClean="0"/>
              <a:t> </a:t>
            </a:r>
            <a:r>
              <a:rPr lang="es-ES" sz="1800" dirty="0" err="1" smtClean="0"/>
              <a:t>tombol</a:t>
            </a:r>
            <a:r>
              <a:rPr lang="es-ES" sz="1800" dirty="0" smtClean="0"/>
              <a:t> simpan, </a:t>
            </a:r>
            <a:r>
              <a:rPr lang="es-ES" sz="1800" dirty="0" err="1" smtClean="0"/>
              <a:t>jika</a:t>
            </a:r>
            <a:r>
              <a:rPr lang="es-ES" sz="1800" dirty="0" smtClean="0"/>
              <a:t> </a:t>
            </a:r>
            <a:r>
              <a:rPr lang="es-ES" sz="1800" dirty="0" err="1" smtClean="0"/>
              <a:t>berhasil</a:t>
            </a:r>
            <a:r>
              <a:rPr lang="es-ES" sz="1800" dirty="0" smtClean="0"/>
              <a:t> </a:t>
            </a:r>
            <a:r>
              <a:rPr lang="es-ES" sz="1800" dirty="0" err="1" smtClean="0"/>
              <a:t>maka</a:t>
            </a:r>
            <a:r>
              <a:rPr lang="es-ES" sz="1800" dirty="0" smtClean="0"/>
              <a:t> </a:t>
            </a:r>
            <a:r>
              <a:rPr lang="es-ES" sz="1800" dirty="0" err="1" smtClean="0"/>
              <a:t>akan</a:t>
            </a:r>
            <a:r>
              <a:rPr lang="es-ES" sz="1800" dirty="0" smtClean="0"/>
              <a:t> </a:t>
            </a:r>
            <a:r>
              <a:rPr lang="es-ES" sz="1800" dirty="0" err="1" smtClean="0"/>
              <a:t>muncul</a:t>
            </a:r>
            <a:r>
              <a:rPr lang="es-ES" sz="1800" dirty="0" smtClean="0"/>
              <a:t> </a:t>
            </a:r>
            <a:r>
              <a:rPr lang="es-ES" sz="1800" dirty="0" err="1" smtClean="0"/>
              <a:t>sebuah</a:t>
            </a:r>
            <a:r>
              <a:rPr lang="es-ES" sz="1800" dirty="0" smtClean="0"/>
              <a:t> </a:t>
            </a:r>
            <a:r>
              <a:rPr lang="es-ES" sz="1800" dirty="0" err="1" smtClean="0"/>
              <a:t>notif</a:t>
            </a:r>
            <a:r>
              <a:rPr lang="es-ES" sz="1800" dirty="0" smtClean="0"/>
              <a:t> di </a:t>
            </a:r>
            <a:r>
              <a:rPr lang="es-ES" sz="1800" dirty="0" err="1" smtClean="0"/>
              <a:t>sudut</a:t>
            </a:r>
            <a:r>
              <a:rPr lang="es-ES" sz="1800" dirty="0" smtClean="0"/>
              <a:t> </a:t>
            </a:r>
            <a:r>
              <a:rPr lang="es-ES" sz="1800" dirty="0" err="1" smtClean="0"/>
              <a:t>kanan</a:t>
            </a:r>
            <a:r>
              <a:rPr lang="es-ES" sz="1800" dirty="0" smtClean="0"/>
              <a:t> atas.</a:t>
            </a:r>
            <a:endParaRPr lang="es-ES" sz="1800" b="1" dirty="0"/>
          </a:p>
        </p:txBody>
      </p:sp>
      <p:pic>
        <p:nvPicPr>
          <p:cNvPr id="11" name="Picture 10"/>
          <p:cNvPicPr>
            <a:picLocks noChangeAspect="1"/>
          </p:cNvPicPr>
          <p:nvPr/>
        </p:nvPicPr>
        <p:blipFill>
          <a:blip r:embed="rId3"/>
          <a:stretch>
            <a:fillRect/>
          </a:stretch>
        </p:blipFill>
        <p:spPr>
          <a:xfrm>
            <a:off x="2705100" y="1886860"/>
            <a:ext cx="7251019" cy="2052103"/>
          </a:xfrm>
          <a:prstGeom prst="rect">
            <a:avLst/>
          </a:prstGeom>
        </p:spPr>
      </p:pic>
      <p:pic>
        <p:nvPicPr>
          <p:cNvPr id="6" name="Picture 5"/>
          <p:cNvPicPr>
            <a:picLocks noChangeAspect="1"/>
          </p:cNvPicPr>
          <p:nvPr/>
        </p:nvPicPr>
        <p:blipFill>
          <a:blip r:embed="rId4"/>
          <a:stretch>
            <a:fillRect/>
          </a:stretch>
        </p:blipFill>
        <p:spPr>
          <a:xfrm>
            <a:off x="2705100" y="4248286"/>
            <a:ext cx="6765613" cy="1547735"/>
          </a:xfrm>
          <a:prstGeom prst="rect">
            <a:avLst/>
          </a:prstGeom>
        </p:spPr>
      </p:pic>
    </p:spTree>
    <p:extLst>
      <p:ext uri="{BB962C8B-B14F-4D97-AF65-F5344CB8AC3E}">
        <p14:creationId xmlns:p14="http://schemas.microsoft.com/office/powerpoint/2010/main" val="37216640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920343" y="2772423"/>
            <a:ext cx="4884058" cy="713728"/>
          </a:xfrm>
          <a:prstGeom prst="rect">
            <a:avLst/>
          </a:prstGeom>
        </p:spPr>
        <p:txBody>
          <a:bodyPr vert="horz" lIns="91440" tIns="45720" rIns="91440" bIns="0" rtlCol="0" anchor="t">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pPr algn="ctr"/>
            <a:r>
              <a:rPr lang="en-US" dirty="0" smtClean="0"/>
              <a:t>Update</a:t>
            </a:r>
            <a:endParaRPr lang="en-US" b="0" i="1" dirty="0"/>
          </a:p>
        </p:txBody>
      </p:sp>
      <p:sp>
        <p:nvSpPr>
          <p:cNvPr id="11" name="Text Placeholder 2"/>
          <p:cNvSpPr txBox="1">
            <a:spLocks/>
          </p:cNvSpPr>
          <p:nvPr/>
        </p:nvSpPr>
        <p:spPr>
          <a:xfrm>
            <a:off x="3638550" y="3562351"/>
            <a:ext cx="7953375" cy="1276350"/>
          </a:xfrm>
          <a:prstGeom prst="rect">
            <a:avLst/>
          </a:prstGeom>
        </p:spPr>
        <p:txBody>
          <a:bodyPr>
            <a:normAutofit/>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smtClean="0"/>
              <a:t>	</a:t>
            </a:r>
            <a:r>
              <a:rPr lang="en-US" dirty="0" err="1" smtClean="0"/>
              <a:t>Dalam</a:t>
            </a:r>
            <a:r>
              <a:rPr lang="en-US" dirty="0" smtClean="0"/>
              <a:t> </a:t>
            </a:r>
            <a:r>
              <a:rPr lang="en-US" dirty="0" err="1" smtClean="0"/>
              <a:t>definisi</a:t>
            </a:r>
            <a:r>
              <a:rPr lang="en-US" dirty="0" smtClean="0"/>
              <a:t> </a:t>
            </a:r>
            <a:r>
              <a:rPr lang="en-US" b="1" dirty="0" smtClean="0"/>
              <a:t>CRUD, </a:t>
            </a:r>
            <a:r>
              <a:rPr lang="en-US" i="1" dirty="0" smtClean="0"/>
              <a:t>Update </a:t>
            </a:r>
            <a:r>
              <a:rPr lang="en-US" dirty="0"/>
              <a:t> </a:t>
            </a:r>
            <a:r>
              <a:rPr lang="en-US" dirty="0" err="1"/>
              <a:t>berfungsi</a:t>
            </a:r>
            <a:r>
              <a:rPr lang="en-US" dirty="0"/>
              <a:t> </a:t>
            </a:r>
            <a:r>
              <a:rPr lang="en-US" dirty="0" err="1"/>
              <a:t>untuk</a:t>
            </a:r>
            <a:r>
              <a:rPr lang="en-US" dirty="0"/>
              <a:t> </a:t>
            </a:r>
            <a:r>
              <a:rPr lang="en-US" dirty="0" err="1"/>
              <a:t>memodifikasi</a:t>
            </a:r>
            <a:r>
              <a:rPr lang="en-US" dirty="0"/>
              <a:t> data </a:t>
            </a:r>
            <a:r>
              <a:rPr lang="en-US" dirty="0" err="1"/>
              <a:t>atau</a:t>
            </a:r>
            <a:r>
              <a:rPr lang="en-US" dirty="0"/>
              <a:t> </a:t>
            </a:r>
            <a:r>
              <a:rPr lang="en-US" i="1" dirty="0"/>
              <a:t>record</a:t>
            </a:r>
            <a:r>
              <a:rPr lang="en-US" dirty="0"/>
              <a:t> yang </a:t>
            </a:r>
            <a:r>
              <a:rPr lang="en-US" dirty="0" err="1"/>
              <a:t>telah</a:t>
            </a:r>
            <a:r>
              <a:rPr lang="en-US" dirty="0"/>
              <a:t> </a:t>
            </a:r>
            <a:r>
              <a:rPr lang="en-US" dirty="0" err="1"/>
              <a:t>tersimpan</a:t>
            </a:r>
            <a:r>
              <a:rPr lang="en-US" dirty="0"/>
              <a:t> di </a:t>
            </a:r>
            <a:r>
              <a:rPr lang="en-US" dirty="0" err="1"/>
              <a:t>dalam</a:t>
            </a:r>
            <a:r>
              <a:rPr lang="en-US" dirty="0"/>
              <a:t> </a:t>
            </a:r>
            <a:r>
              <a:rPr lang="en-US" i="1" dirty="0"/>
              <a:t>database</a:t>
            </a:r>
            <a:r>
              <a:rPr lang="en-US" dirty="0"/>
              <a:t>. </a:t>
            </a:r>
          </a:p>
        </p:txBody>
      </p:sp>
    </p:spTree>
    <p:extLst>
      <p:ext uri="{BB962C8B-B14F-4D97-AF65-F5344CB8AC3E}">
        <p14:creationId xmlns:p14="http://schemas.microsoft.com/office/powerpoint/2010/main" val="20399237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920343" y="3648722"/>
            <a:ext cx="4884058" cy="1168613"/>
          </a:xfrm>
          <a:prstGeom prst="rect">
            <a:avLst/>
          </a:prstGeom>
        </p:spPr>
        <p:txBody>
          <a:bodyPr vert="horz" lIns="91440" tIns="45720" rIns="91440" bIns="0" rtlCol="0" anchor="t">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pPr algn="ctr"/>
            <a:r>
              <a:rPr lang="en-US" dirty="0" smtClean="0"/>
              <a:t>Bootstrap</a:t>
            </a:r>
          </a:p>
          <a:p>
            <a:pPr algn="ctr"/>
            <a:r>
              <a:rPr lang="en-US" b="0" i="1" dirty="0" smtClean="0"/>
              <a:t>(Download Bootstrap)</a:t>
            </a:r>
            <a:endParaRPr lang="en-US" b="0" i="1" dirty="0"/>
          </a:p>
        </p:txBody>
      </p:sp>
      <p:sp>
        <p:nvSpPr>
          <p:cNvPr id="11" name="Text Placeholder 2"/>
          <p:cNvSpPr txBox="1">
            <a:spLocks/>
          </p:cNvSpPr>
          <p:nvPr/>
        </p:nvSpPr>
        <p:spPr>
          <a:xfrm>
            <a:off x="5642425" y="3311566"/>
            <a:ext cx="3698302" cy="423831"/>
          </a:xfrm>
          <a:prstGeom prst="rect">
            <a:avLst/>
          </a:prstGeom>
        </p:spPr>
        <p:txBody>
          <a:bodyPr>
            <a:normAutofit/>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t>Download &amp; Installation</a:t>
            </a:r>
            <a:endParaRPr lang="en-US" dirty="0"/>
          </a:p>
        </p:txBody>
      </p:sp>
    </p:spTree>
    <p:extLst>
      <p:ext uri="{BB962C8B-B14F-4D97-AF65-F5344CB8AC3E}">
        <p14:creationId xmlns:p14="http://schemas.microsoft.com/office/powerpoint/2010/main" val="4272885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Function Edit and Update</a:t>
            </a:r>
            <a:endParaRPr lang="en-US"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Create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50</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2"/>
            <a:ext cx="10747084" cy="1448137"/>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sz="1800" dirty="0" err="1"/>
              <a:t>Sekarang</a:t>
            </a:r>
            <a:r>
              <a:rPr lang="es-ES" sz="1800" dirty="0"/>
              <a:t> </a:t>
            </a:r>
            <a:r>
              <a:rPr lang="es-ES" sz="1800" dirty="0" err="1"/>
              <a:t>kita</a:t>
            </a:r>
            <a:r>
              <a:rPr lang="es-ES" sz="1800" dirty="0"/>
              <a:t> </a:t>
            </a:r>
            <a:r>
              <a:rPr lang="es-ES" sz="1800" dirty="0" err="1"/>
              <a:t>akan</a:t>
            </a:r>
            <a:r>
              <a:rPr lang="es-ES" sz="1800" dirty="0"/>
              <a:t> </a:t>
            </a:r>
            <a:r>
              <a:rPr lang="es-ES" sz="1800" dirty="0" err="1"/>
              <a:t>menambahkan</a:t>
            </a:r>
            <a:r>
              <a:rPr lang="es-ES" sz="1800" dirty="0"/>
              <a:t> </a:t>
            </a:r>
            <a:r>
              <a:rPr lang="es-ES" sz="1800" dirty="0" err="1" smtClean="0"/>
              <a:t>dua</a:t>
            </a:r>
            <a:r>
              <a:rPr lang="es-ES" sz="1800" dirty="0" smtClean="0"/>
              <a:t> </a:t>
            </a:r>
            <a:r>
              <a:rPr lang="es-ES" sz="1800" dirty="0" err="1"/>
              <a:t>function</a:t>
            </a:r>
            <a:r>
              <a:rPr lang="es-ES" sz="1800" dirty="0"/>
              <a:t> </a:t>
            </a:r>
            <a:r>
              <a:rPr lang="es-ES" sz="1800" dirty="0" err="1"/>
              <a:t>baru</a:t>
            </a:r>
            <a:r>
              <a:rPr lang="es-ES" sz="1800" dirty="0"/>
              <a:t> di </a:t>
            </a:r>
            <a:r>
              <a:rPr lang="es-ES" sz="1800" dirty="0" err="1"/>
              <a:t>dalam</a:t>
            </a:r>
            <a:r>
              <a:rPr lang="es-ES" sz="1800" dirty="0"/>
              <a:t> </a:t>
            </a:r>
            <a:r>
              <a:rPr lang="es-ES" sz="1800" dirty="0" err="1"/>
              <a:t>controller</a:t>
            </a:r>
            <a:r>
              <a:rPr lang="es-ES" sz="1800" dirty="0"/>
              <a:t> </a:t>
            </a:r>
            <a:r>
              <a:rPr lang="es-ES" sz="1800" dirty="0" err="1" smtClean="0"/>
              <a:t>artikel</a:t>
            </a:r>
            <a:r>
              <a:rPr lang="es-ES" sz="1800" dirty="0" smtClean="0"/>
              <a:t>, </a:t>
            </a:r>
            <a:r>
              <a:rPr lang="es-ES" sz="1800" dirty="0" err="1"/>
              <a:t>ini</a:t>
            </a:r>
            <a:r>
              <a:rPr lang="es-ES" sz="1800" dirty="0"/>
              <a:t> </a:t>
            </a:r>
            <a:r>
              <a:rPr lang="es-ES" sz="1800" dirty="0" err="1"/>
              <a:t>akan</a:t>
            </a:r>
            <a:r>
              <a:rPr lang="es-ES" sz="1800" dirty="0"/>
              <a:t> </a:t>
            </a:r>
            <a:r>
              <a:rPr lang="es-ES" sz="1800" dirty="0" err="1"/>
              <a:t>kita</a:t>
            </a:r>
            <a:r>
              <a:rPr lang="es-ES" sz="1800" dirty="0"/>
              <a:t> </a:t>
            </a:r>
            <a:r>
              <a:rPr lang="es-ES" sz="1800" dirty="0" err="1"/>
              <a:t>manfaatkan</a:t>
            </a:r>
            <a:r>
              <a:rPr lang="es-ES" sz="1800" dirty="0"/>
              <a:t> </a:t>
            </a:r>
            <a:r>
              <a:rPr lang="es-ES" sz="1800" dirty="0" err="1"/>
              <a:t>untuk</a:t>
            </a:r>
            <a:r>
              <a:rPr lang="es-ES" sz="1800" dirty="0"/>
              <a:t> </a:t>
            </a:r>
            <a:r>
              <a:rPr lang="es-ES" sz="1800" dirty="0" err="1"/>
              <a:t>proses</a:t>
            </a:r>
            <a:r>
              <a:rPr lang="es-ES" sz="1800" dirty="0"/>
              <a:t> </a:t>
            </a:r>
            <a:r>
              <a:rPr lang="es-ES" sz="1800" dirty="0" err="1"/>
              <a:t>menampilkan</a:t>
            </a:r>
            <a:r>
              <a:rPr lang="es-ES" sz="1800" dirty="0"/>
              <a:t> data yang </a:t>
            </a:r>
            <a:r>
              <a:rPr lang="es-ES" sz="1800" dirty="0" err="1"/>
              <a:t>akan</a:t>
            </a:r>
            <a:r>
              <a:rPr lang="es-ES" sz="1800" dirty="0"/>
              <a:t> di </a:t>
            </a:r>
            <a:r>
              <a:rPr lang="es-ES" sz="1800" dirty="0" err="1"/>
              <a:t>edit</a:t>
            </a:r>
            <a:r>
              <a:rPr lang="es-ES" sz="1800" dirty="0"/>
              <a:t> dan </a:t>
            </a:r>
            <a:r>
              <a:rPr lang="es-ES" sz="1800" dirty="0" err="1"/>
              <a:t>melakukan</a:t>
            </a:r>
            <a:r>
              <a:rPr lang="es-ES" sz="1800" dirty="0"/>
              <a:t> </a:t>
            </a:r>
            <a:r>
              <a:rPr lang="es-ES" sz="1800" dirty="0" err="1"/>
              <a:t>update</a:t>
            </a:r>
            <a:r>
              <a:rPr lang="es-ES" sz="1800" dirty="0"/>
              <a:t> data </a:t>
            </a:r>
            <a:r>
              <a:rPr lang="es-ES" sz="1800" dirty="0" err="1"/>
              <a:t>ke</a:t>
            </a:r>
            <a:r>
              <a:rPr lang="es-ES" sz="1800" dirty="0"/>
              <a:t> </a:t>
            </a:r>
            <a:r>
              <a:rPr lang="es-ES" sz="1800" dirty="0" err="1"/>
              <a:t>dalam</a:t>
            </a:r>
            <a:r>
              <a:rPr lang="es-ES" sz="1800" dirty="0"/>
              <a:t> </a:t>
            </a:r>
            <a:r>
              <a:rPr lang="es-ES" sz="1800" dirty="0" err="1"/>
              <a:t>database</a:t>
            </a:r>
            <a:r>
              <a:rPr lang="es-ES" sz="1800" dirty="0"/>
              <a:t>. </a:t>
            </a:r>
            <a:r>
              <a:rPr lang="es-ES" sz="1800" dirty="0" err="1"/>
              <a:t>Silahkan</a:t>
            </a:r>
            <a:r>
              <a:rPr lang="es-ES" sz="1800" dirty="0"/>
              <a:t> </a:t>
            </a:r>
            <a:r>
              <a:rPr lang="es-ES" sz="1800" dirty="0" err="1"/>
              <a:t>buka</a:t>
            </a:r>
            <a:r>
              <a:rPr lang="es-ES" sz="1800" dirty="0"/>
              <a:t> file </a:t>
            </a:r>
            <a:r>
              <a:rPr lang="es-ES" sz="1800" b="1" dirty="0" smtClean="0"/>
              <a:t>app/Http/</a:t>
            </a:r>
            <a:r>
              <a:rPr lang="es-ES" sz="1800" b="1" dirty="0" err="1" smtClean="0"/>
              <a:t>Controllers</a:t>
            </a:r>
            <a:r>
              <a:rPr lang="es-ES" sz="1800" b="1" dirty="0" smtClean="0"/>
              <a:t>/</a:t>
            </a:r>
            <a:r>
              <a:rPr lang="es-ES" sz="1800" b="1" dirty="0" err="1" smtClean="0"/>
              <a:t>ArtikelController.php</a:t>
            </a:r>
            <a:r>
              <a:rPr lang="es-ES" sz="1800" b="1" dirty="0" smtClean="0"/>
              <a:t> </a:t>
            </a:r>
            <a:r>
              <a:rPr lang="es-ES" sz="1800" dirty="0"/>
              <a:t>dan </a:t>
            </a:r>
            <a:r>
              <a:rPr lang="es-ES" sz="1800" dirty="0" err="1"/>
              <a:t>kemudian</a:t>
            </a:r>
            <a:r>
              <a:rPr lang="es-ES" sz="1800" dirty="0"/>
              <a:t> </a:t>
            </a:r>
            <a:r>
              <a:rPr lang="es-ES" sz="1800" dirty="0" err="1"/>
              <a:t>silahkan</a:t>
            </a:r>
            <a:r>
              <a:rPr lang="es-ES" sz="1800" dirty="0"/>
              <a:t> </a:t>
            </a:r>
            <a:r>
              <a:rPr lang="es-ES" sz="1800" dirty="0" err="1"/>
              <a:t>tambahkan</a:t>
            </a:r>
            <a:r>
              <a:rPr lang="es-ES" sz="1800" dirty="0"/>
              <a:t> </a:t>
            </a:r>
            <a:r>
              <a:rPr lang="es-ES" sz="1800" dirty="0" err="1"/>
              <a:t>function</a:t>
            </a:r>
            <a:r>
              <a:rPr lang="es-ES" sz="1800" dirty="0"/>
              <a:t> di </a:t>
            </a:r>
            <a:r>
              <a:rPr lang="es-ES" sz="1800" dirty="0" err="1"/>
              <a:t>bawah</a:t>
            </a:r>
            <a:r>
              <a:rPr lang="es-ES" sz="1800" dirty="0"/>
              <a:t> </a:t>
            </a:r>
            <a:r>
              <a:rPr lang="es-ES" sz="1800" dirty="0" err="1"/>
              <a:t>ini</a:t>
            </a:r>
            <a:r>
              <a:rPr lang="es-ES" sz="1800" dirty="0"/>
              <a:t> </a:t>
            </a:r>
            <a:r>
              <a:rPr lang="es-ES" sz="1800" dirty="0" err="1"/>
              <a:t>tepat</a:t>
            </a:r>
            <a:r>
              <a:rPr lang="es-ES" sz="1800" dirty="0"/>
              <a:t> di </a:t>
            </a:r>
            <a:r>
              <a:rPr lang="es-ES" sz="1800" dirty="0" err="1"/>
              <a:t>bawah</a:t>
            </a:r>
            <a:r>
              <a:rPr lang="es-ES" sz="1800" dirty="0"/>
              <a:t> </a:t>
            </a:r>
            <a:r>
              <a:rPr lang="es-ES" sz="1800" b="1" dirty="0" err="1"/>
              <a:t>function</a:t>
            </a:r>
            <a:r>
              <a:rPr lang="es-ES" sz="1800" b="1" dirty="0"/>
              <a:t> store</a:t>
            </a:r>
            <a:r>
              <a:rPr lang="es-ES" sz="1800" dirty="0" smtClean="0"/>
              <a:t>.</a:t>
            </a:r>
            <a:endParaRPr lang="es-ES" sz="1800" b="1" dirty="0"/>
          </a:p>
        </p:txBody>
      </p:sp>
      <p:sp>
        <p:nvSpPr>
          <p:cNvPr id="12" name="Rectangle 11"/>
          <p:cNvSpPr/>
          <p:nvPr/>
        </p:nvSpPr>
        <p:spPr>
          <a:xfrm>
            <a:off x="1074197" y="2814160"/>
            <a:ext cx="4128117" cy="354219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500" dirty="0">
                <a:solidFill>
                  <a:srgbClr val="014067"/>
                </a:solidFill>
              </a:rPr>
              <a:t>public function edit(</a:t>
            </a:r>
            <a:r>
              <a:rPr lang="en-US" sz="500" dirty="0" err="1">
                <a:solidFill>
                  <a:srgbClr val="014067"/>
                </a:solidFill>
              </a:rPr>
              <a:t>Artikel</a:t>
            </a:r>
            <a:r>
              <a:rPr lang="en-US" sz="500" dirty="0">
                <a:solidFill>
                  <a:srgbClr val="014067"/>
                </a:solidFill>
              </a:rPr>
              <a:t> $</a:t>
            </a:r>
            <a:r>
              <a:rPr lang="en-US" sz="500" dirty="0" err="1">
                <a:solidFill>
                  <a:srgbClr val="014067"/>
                </a:solidFill>
              </a:rPr>
              <a:t>artikel</a:t>
            </a:r>
            <a:r>
              <a:rPr lang="en-US" sz="500" dirty="0">
                <a:solidFill>
                  <a:srgbClr val="014067"/>
                </a:solidFill>
              </a:rPr>
              <a:t>)</a:t>
            </a:r>
          </a:p>
          <a:p>
            <a:r>
              <a:rPr lang="en-US" sz="500" dirty="0">
                <a:solidFill>
                  <a:srgbClr val="014067"/>
                </a:solidFill>
              </a:rPr>
              <a:t>{</a:t>
            </a:r>
          </a:p>
          <a:p>
            <a:r>
              <a:rPr lang="en-US" sz="500" dirty="0">
                <a:solidFill>
                  <a:srgbClr val="014067"/>
                </a:solidFill>
              </a:rPr>
              <a:t>    return view('</a:t>
            </a:r>
            <a:r>
              <a:rPr lang="en-US" sz="500" dirty="0" err="1">
                <a:solidFill>
                  <a:srgbClr val="014067"/>
                </a:solidFill>
              </a:rPr>
              <a:t>artikel.edit</a:t>
            </a:r>
            <a:r>
              <a:rPr lang="en-US" sz="500" dirty="0">
                <a:solidFill>
                  <a:srgbClr val="014067"/>
                </a:solidFill>
              </a:rPr>
              <a:t>', compact('</a:t>
            </a:r>
            <a:r>
              <a:rPr lang="en-US" sz="500" dirty="0" err="1">
                <a:solidFill>
                  <a:srgbClr val="014067"/>
                </a:solidFill>
              </a:rPr>
              <a:t>artikel</a:t>
            </a:r>
            <a:r>
              <a:rPr lang="en-US" sz="500" dirty="0">
                <a:solidFill>
                  <a:srgbClr val="014067"/>
                </a:solidFill>
              </a:rPr>
              <a:t>'));</a:t>
            </a:r>
          </a:p>
          <a:p>
            <a:r>
              <a:rPr lang="en-US" sz="500" dirty="0">
                <a:solidFill>
                  <a:srgbClr val="014067"/>
                </a:solidFill>
              </a:rPr>
              <a:t>}</a:t>
            </a:r>
          </a:p>
          <a:p>
            <a:endParaRPr lang="en-US" sz="500" dirty="0">
              <a:solidFill>
                <a:srgbClr val="014067"/>
              </a:solidFill>
            </a:endParaRPr>
          </a:p>
          <a:p>
            <a:r>
              <a:rPr lang="en-US" sz="500" dirty="0">
                <a:solidFill>
                  <a:srgbClr val="014067"/>
                </a:solidFill>
              </a:rPr>
              <a:t>public function update(Request $request, </a:t>
            </a:r>
            <a:r>
              <a:rPr lang="en-US" sz="500" dirty="0" err="1">
                <a:solidFill>
                  <a:srgbClr val="014067"/>
                </a:solidFill>
              </a:rPr>
              <a:t>Artikel</a:t>
            </a:r>
            <a:r>
              <a:rPr lang="en-US" sz="500" dirty="0">
                <a:solidFill>
                  <a:srgbClr val="014067"/>
                </a:solidFill>
              </a:rPr>
              <a:t> $</a:t>
            </a:r>
            <a:r>
              <a:rPr lang="en-US" sz="500" dirty="0" err="1">
                <a:solidFill>
                  <a:srgbClr val="014067"/>
                </a:solidFill>
              </a:rPr>
              <a:t>artikel</a:t>
            </a:r>
            <a:r>
              <a:rPr lang="en-US" sz="500" dirty="0">
                <a:solidFill>
                  <a:srgbClr val="014067"/>
                </a:solidFill>
              </a:rPr>
              <a:t>)</a:t>
            </a:r>
          </a:p>
          <a:p>
            <a:r>
              <a:rPr lang="en-US" sz="500" dirty="0">
                <a:solidFill>
                  <a:srgbClr val="014067"/>
                </a:solidFill>
              </a:rPr>
              <a:t>{</a:t>
            </a:r>
          </a:p>
          <a:p>
            <a:r>
              <a:rPr lang="en-US" sz="500" dirty="0">
                <a:solidFill>
                  <a:srgbClr val="014067"/>
                </a:solidFill>
              </a:rPr>
              <a:t>    $this-&gt;validate($request, [</a:t>
            </a:r>
          </a:p>
          <a:p>
            <a:r>
              <a:rPr lang="en-US" sz="500" dirty="0">
                <a:solidFill>
                  <a:srgbClr val="014067"/>
                </a:solidFill>
              </a:rPr>
              <a:t>        '</a:t>
            </a:r>
            <a:r>
              <a:rPr lang="en-US" sz="500" dirty="0" err="1">
                <a:solidFill>
                  <a:srgbClr val="014067"/>
                </a:solidFill>
              </a:rPr>
              <a:t>judul</a:t>
            </a:r>
            <a:r>
              <a:rPr lang="en-US" sz="500" dirty="0">
                <a:solidFill>
                  <a:srgbClr val="014067"/>
                </a:solidFill>
              </a:rPr>
              <a:t>'     =&gt; 'required',</a:t>
            </a:r>
          </a:p>
          <a:p>
            <a:r>
              <a:rPr lang="en-US" sz="500" dirty="0">
                <a:solidFill>
                  <a:srgbClr val="014067"/>
                </a:solidFill>
              </a:rPr>
              <a:t>        '</a:t>
            </a:r>
            <a:r>
              <a:rPr lang="en-US" sz="500" dirty="0" err="1">
                <a:solidFill>
                  <a:srgbClr val="014067"/>
                </a:solidFill>
              </a:rPr>
              <a:t>isi</a:t>
            </a:r>
            <a:r>
              <a:rPr lang="en-US" sz="500" dirty="0">
                <a:solidFill>
                  <a:srgbClr val="014067"/>
                </a:solidFill>
              </a:rPr>
              <a:t>'   =&gt; 'required'</a:t>
            </a:r>
          </a:p>
          <a:p>
            <a:r>
              <a:rPr lang="en-US" sz="500" dirty="0">
                <a:solidFill>
                  <a:srgbClr val="014067"/>
                </a:solidFill>
              </a:rPr>
              <a:t>    ]);</a:t>
            </a:r>
          </a:p>
          <a:p>
            <a:endParaRPr lang="en-US" sz="500" dirty="0">
              <a:solidFill>
                <a:srgbClr val="014067"/>
              </a:solidFill>
            </a:endParaRPr>
          </a:p>
          <a:p>
            <a:r>
              <a:rPr lang="en-US" sz="500" dirty="0">
                <a:solidFill>
                  <a:srgbClr val="014067"/>
                </a:solidFill>
              </a:rPr>
              <a:t>    $</a:t>
            </a:r>
            <a:r>
              <a:rPr lang="en-US" sz="500" dirty="0" err="1">
                <a:solidFill>
                  <a:srgbClr val="014067"/>
                </a:solidFill>
              </a:rPr>
              <a:t>artikel</a:t>
            </a:r>
            <a:r>
              <a:rPr lang="en-US" sz="500" dirty="0">
                <a:solidFill>
                  <a:srgbClr val="014067"/>
                </a:solidFill>
              </a:rPr>
              <a:t> = </a:t>
            </a:r>
            <a:r>
              <a:rPr lang="en-US" sz="500" dirty="0" err="1">
                <a:solidFill>
                  <a:srgbClr val="014067"/>
                </a:solidFill>
              </a:rPr>
              <a:t>Artikel</a:t>
            </a:r>
            <a:r>
              <a:rPr lang="en-US" sz="500" dirty="0">
                <a:solidFill>
                  <a:srgbClr val="014067"/>
                </a:solidFill>
              </a:rPr>
              <a:t>::</a:t>
            </a:r>
            <a:r>
              <a:rPr lang="en-US" sz="500" dirty="0" err="1">
                <a:solidFill>
                  <a:srgbClr val="014067"/>
                </a:solidFill>
              </a:rPr>
              <a:t>findOrFail</a:t>
            </a:r>
            <a:r>
              <a:rPr lang="en-US" sz="500" dirty="0">
                <a:solidFill>
                  <a:srgbClr val="014067"/>
                </a:solidFill>
              </a:rPr>
              <a:t>($</a:t>
            </a:r>
            <a:r>
              <a:rPr lang="en-US" sz="500" dirty="0" err="1">
                <a:solidFill>
                  <a:srgbClr val="014067"/>
                </a:solidFill>
              </a:rPr>
              <a:t>artikel</a:t>
            </a:r>
            <a:r>
              <a:rPr lang="en-US" sz="500" dirty="0">
                <a:solidFill>
                  <a:srgbClr val="014067"/>
                </a:solidFill>
              </a:rPr>
              <a:t>-&gt;id);</a:t>
            </a:r>
          </a:p>
          <a:p>
            <a:endParaRPr lang="en-US" sz="500" dirty="0">
              <a:solidFill>
                <a:srgbClr val="014067"/>
              </a:solidFill>
            </a:endParaRPr>
          </a:p>
          <a:p>
            <a:r>
              <a:rPr lang="en-US" sz="500" dirty="0">
                <a:solidFill>
                  <a:srgbClr val="014067"/>
                </a:solidFill>
              </a:rPr>
              <a:t>    if($request-&gt;file('</a:t>
            </a:r>
            <a:r>
              <a:rPr lang="en-US" sz="500" dirty="0" err="1">
                <a:solidFill>
                  <a:srgbClr val="014067"/>
                </a:solidFill>
              </a:rPr>
              <a:t>gambar</a:t>
            </a:r>
            <a:r>
              <a:rPr lang="en-US" sz="500" dirty="0">
                <a:solidFill>
                  <a:srgbClr val="014067"/>
                </a:solidFill>
              </a:rPr>
              <a:t>') == "") {</a:t>
            </a:r>
          </a:p>
          <a:p>
            <a:endParaRPr lang="en-US" sz="500" dirty="0">
              <a:solidFill>
                <a:srgbClr val="014067"/>
              </a:solidFill>
            </a:endParaRPr>
          </a:p>
          <a:p>
            <a:r>
              <a:rPr lang="en-US" sz="500" dirty="0">
                <a:solidFill>
                  <a:srgbClr val="014067"/>
                </a:solidFill>
              </a:rPr>
              <a:t>        $</a:t>
            </a:r>
            <a:r>
              <a:rPr lang="en-US" sz="500" dirty="0" err="1">
                <a:solidFill>
                  <a:srgbClr val="014067"/>
                </a:solidFill>
              </a:rPr>
              <a:t>artikel</a:t>
            </a:r>
            <a:r>
              <a:rPr lang="en-US" sz="500" dirty="0">
                <a:solidFill>
                  <a:srgbClr val="014067"/>
                </a:solidFill>
              </a:rPr>
              <a:t>-&gt;update([</a:t>
            </a:r>
          </a:p>
          <a:p>
            <a:r>
              <a:rPr lang="en-US" sz="500" dirty="0">
                <a:solidFill>
                  <a:srgbClr val="014067"/>
                </a:solidFill>
              </a:rPr>
              <a:t>            '</a:t>
            </a:r>
            <a:r>
              <a:rPr lang="en-US" sz="500" dirty="0" err="1">
                <a:solidFill>
                  <a:srgbClr val="014067"/>
                </a:solidFill>
              </a:rPr>
              <a:t>judul</a:t>
            </a:r>
            <a:r>
              <a:rPr lang="en-US" sz="500" dirty="0">
                <a:solidFill>
                  <a:srgbClr val="014067"/>
                </a:solidFill>
              </a:rPr>
              <a:t>'     =&gt; $request-&gt;</a:t>
            </a:r>
            <a:r>
              <a:rPr lang="en-US" sz="500" dirty="0" err="1">
                <a:solidFill>
                  <a:srgbClr val="014067"/>
                </a:solidFill>
              </a:rPr>
              <a:t>judul</a:t>
            </a:r>
            <a:r>
              <a:rPr lang="en-US" sz="500" dirty="0">
                <a:solidFill>
                  <a:srgbClr val="014067"/>
                </a:solidFill>
              </a:rPr>
              <a:t>,</a:t>
            </a:r>
          </a:p>
          <a:p>
            <a:r>
              <a:rPr lang="en-US" sz="500" dirty="0">
                <a:solidFill>
                  <a:srgbClr val="014067"/>
                </a:solidFill>
              </a:rPr>
              <a:t>            '</a:t>
            </a:r>
            <a:r>
              <a:rPr lang="en-US" sz="500" dirty="0" err="1">
                <a:solidFill>
                  <a:srgbClr val="014067"/>
                </a:solidFill>
              </a:rPr>
              <a:t>isi</a:t>
            </a:r>
            <a:r>
              <a:rPr lang="en-US" sz="500" dirty="0">
                <a:solidFill>
                  <a:srgbClr val="014067"/>
                </a:solidFill>
              </a:rPr>
              <a:t>'   =&gt; $request-&gt;</a:t>
            </a:r>
            <a:r>
              <a:rPr lang="en-US" sz="500" dirty="0" err="1">
                <a:solidFill>
                  <a:srgbClr val="014067"/>
                </a:solidFill>
              </a:rPr>
              <a:t>isi</a:t>
            </a:r>
            <a:endParaRPr lang="en-US" sz="500" dirty="0">
              <a:solidFill>
                <a:srgbClr val="014067"/>
              </a:solidFill>
            </a:endParaRPr>
          </a:p>
          <a:p>
            <a:r>
              <a:rPr lang="en-US" sz="500" dirty="0">
                <a:solidFill>
                  <a:srgbClr val="014067"/>
                </a:solidFill>
              </a:rPr>
              <a:t>        ]);</a:t>
            </a:r>
          </a:p>
          <a:p>
            <a:endParaRPr lang="en-US" sz="500" dirty="0">
              <a:solidFill>
                <a:srgbClr val="014067"/>
              </a:solidFill>
            </a:endParaRPr>
          </a:p>
          <a:p>
            <a:r>
              <a:rPr lang="en-US" sz="500" dirty="0">
                <a:solidFill>
                  <a:srgbClr val="014067"/>
                </a:solidFill>
              </a:rPr>
              <a:t>    } else {</a:t>
            </a:r>
          </a:p>
          <a:p>
            <a:endParaRPr lang="en-US" sz="500" dirty="0">
              <a:solidFill>
                <a:srgbClr val="014067"/>
              </a:solidFill>
            </a:endParaRPr>
          </a:p>
          <a:p>
            <a:r>
              <a:rPr lang="en-US" sz="500" dirty="0">
                <a:solidFill>
                  <a:srgbClr val="014067"/>
                </a:solidFill>
              </a:rPr>
              <a:t>        Storage::disk('local')-&gt;delete('public/</a:t>
            </a:r>
            <a:r>
              <a:rPr lang="en-US" sz="500" dirty="0" err="1">
                <a:solidFill>
                  <a:srgbClr val="014067"/>
                </a:solidFill>
              </a:rPr>
              <a:t>artikels</a:t>
            </a:r>
            <a:r>
              <a:rPr lang="en-US" sz="500" dirty="0">
                <a:solidFill>
                  <a:srgbClr val="014067"/>
                </a:solidFill>
              </a:rPr>
              <a:t>/'.$</a:t>
            </a:r>
            <a:r>
              <a:rPr lang="en-US" sz="500" dirty="0" err="1">
                <a:solidFill>
                  <a:srgbClr val="014067"/>
                </a:solidFill>
              </a:rPr>
              <a:t>artikel</a:t>
            </a:r>
            <a:r>
              <a:rPr lang="en-US" sz="500" dirty="0">
                <a:solidFill>
                  <a:srgbClr val="014067"/>
                </a:solidFill>
              </a:rPr>
              <a:t>-&gt;</a:t>
            </a:r>
            <a:r>
              <a:rPr lang="en-US" sz="500" dirty="0" err="1">
                <a:solidFill>
                  <a:srgbClr val="014067"/>
                </a:solidFill>
              </a:rPr>
              <a:t>gambar</a:t>
            </a:r>
            <a:r>
              <a:rPr lang="en-US" sz="500" dirty="0">
                <a:solidFill>
                  <a:srgbClr val="014067"/>
                </a:solidFill>
              </a:rPr>
              <a:t>);</a:t>
            </a:r>
          </a:p>
          <a:p>
            <a:endParaRPr lang="en-US" sz="500" dirty="0">
              <a:solidFill>
                <a:srgbClr val="014067"/>
              </a:solidFill>
            </a:endParaRPr>
          </a:p>
          <a:p>
            <a:r>
              <a:rPr lang="en-US" sz="500" dirty="0">
                <a:solidFill>
                  <a:srgbClr val="014067"/>
                </a:solidFill>
              </a:rPr>
              <a:t>        $</a:t>
            </a:r>
            <a:r>
              <a:rPr lang="en-US" sz="500" dirty="0" err="1">
                <a:solidFill>
                  <a:srgbClr val="014067"/>
                </a:solidFill>
              </a:rPr>
              <a:t>gambar</a:t>
            </a:r>
            <a:r>
              <a:rPr lang="en-US" sz="500" dirty="0">
                <a:solidFill>
                  <a:srgbClr val="014067"/>
                </a:solidFill>
              </a:rPr>
              <a:t> = $request-&gt;file('</a:t>
            </a:r>
            <a:r>
              <a:rPr lang="en-US" sz="500" dirty="0" err="1">
                <a:solidFill>
                  <a:srgbClr val="014067"/>
                </a:solidFill>
              </a:rPr>
              <a:t>gambar</a:t>
            </a:r>
            <a:r>
              <a:rPr lang="en-US" sz="500" dirty="0">
                <a:solidFill>
                  <a:srgbClr val="014067"/>
                </a:solidFill>
              </a:rPr>
              <a:t>');</a:t>
            </a:r>
          </a:p>
          <a:p>
            <a:r>
              <a:rPr lang="en-US" sz="500" dirty="0">
                <a:solidFill>
                  <a:srgbClr val="014067"/>
                </a:solidFill>
              </a:rPr>
              <a:t>        $</a:t>
            </a:r>
            <a:r>
              <a:rPr lang="en-US" sz="500" dirty="0" err="1">
                <a:solidFill>
                  <a:srgbClr val="014067"/>
                </a:solidFill>
              </a:rPr>
              <a:t>gambar</a:t>
            </a:r>
            <a:r>
              <a:rPr lang="en-US" sz="500" dirty="0">
                <a:solidFill>
                  <a:srgbClr val="014067"/>
                </a:solidFill>
              </a:rPr>
              <a:t>-&gt;</a:t>
            </a:r>
            <a:r>
              <a:rPr lang="en-US" sz="500" dirty="0" err="1">
                <a:solidFill>
                  <a:srgbClr val="014067"/>
                </a:solidFill>
              </a:rPr>
              <a:t>storeAs</a:t>
            </a:r>
            <a:r>
              <a:rPr lang="en-US" sz="500" dirty="0">
                <a:solidFill>
                  <a:srgbClr val="014067"/>
                </a:solidFill>
              </a:rPr>
              <a:t>('public/</a:t>
            </a:r>
            <a:r>
              <a:rPr lang="en-US" sz="500" dirty="0" err="1">
                <a:solidFill>
                  <a:srgbClr val="014067"/>
                </a:solidFill>
              </a:rPr>
              <a:t>artikels</a:t>
            </a:r>
            <a:r>
              <a:rPr lang="en-US" sz="500" dirty="0">
                <a:solidFill>
                  <a:srgbClr val="014067"/>
                </a:solidFill>
              </a:rPr>
              <a:t>', $</a:t>
            </a:r>
            <a:r>
              <a:rPr lang="en-US" sz="500" dirty="0" err="1">
                <a:solidFill>
                  <a:srgbClr val="014067"/>
                </a:solidFill>
              </a:rPr>
              <a:t>gambar</a:t>
            </a:r>
            <a:r>
              <a:rPr lang="en-US" sz="500" dirty="0">
                <a:solidFill>
                  <a:srgbClr val="014067"/>
                </a:solidFill>
              </a:rPr>
              <a:t>-&gt;</a:t>
            </a:r>
            <a:r>
              <a:rPr lang="en-US" sz="500" dirty="0" err="1">
                <a:solidFill>
                  <a:srgbClr val="014067"/>
                </a:solidFill>
              </a:rPr>
              <a:t>hashName</a:t>
            </a:r>
            <a:r>
              <a:rPr lang="en-US" sz="500" dirty="0">
                <a:solidFill>
                  <a:srgbClr val="014067"/>
                </a:solidFill>
              </a:rPr>
              <a:t>());</a:t>
            </a:r>
          </a:p>
          <a:p>
            <a:endParaRPr lang="en-US" sz="500" dirty="0">
              <a:solidFill>
                <a:srgbClr val="014067"/>
              </a:solidFill>
            </a:endParaRPr>
          </a:p>
          <a:p>
            <a:r>
              <a:rPr lang="en-US" sz="500" dirty="0">
                <a:solidFill>
                  <a:srgbClr val="014067"/>
                </a:solidFill>
              </a:rPr>
              <a:t>        $</a:t>
            </a:r>
            <a:r>
              <a:rPr lang="en-US" sz="500" dirty="0" err="1">
                <a:solidFill>
                  <a:srgbClr val="014067"/>
                </a:solidFill>
              </a:rPr>
              <a:t>artikel</a:t>
            </a:r>
            <a:r>
              <a:rPr lang="en-US" sz="500" dirty="0">
                <a:solidFill>
                  <a:srgbClr val="014067"/>
                </a:solidFill>
              </a:rPr>
              <a:t>-&gt;update([</a:t>
            </a:r>
          </a:p>
          <a:p>
            <a:r>
              <a:rPr lang="en-US" sz="500" dirty="0">
                <a:solidFill>
                  <a:srgbClr val="014067"/>
                </a:solidFill>
              </a:rPr>
              <a:t>            '</a:t>
            </a:r>
            <a:r>
              <a:rPr lang="en-US" sz="500" dirty="0" err="1">
                <a:solidFill>
                  <a:srgbClr val="014067"/>
                </a:solidFill>
              </a:rPr>
              <a:t>gambar</a:t>
            </a:r>
            <a:r>
              <a:rPr lang="en-US" sz="500" dirty="0">
                <a:solidFill>
                  <a:srgbClr val="014067"/>
                </a:solidFill>
              </a:rPr>
              <a:t>'     =&gt; $</a:t>
            </a:r>
            <a:r>
              <a:rPr lang="en-US" sz="500" dirty="0" err="1">
                <a:solidFill>
                  <a:srgbClr val="014067"/>
                </a:solidFill>
              </a:rPr>
              <a:t>gambar</a:t>
            </a:r>
            <a:r>
              <a:rPr lang="en-US" sz="500" dirty="0">
                <a:solidFill>
                  <a:srgbClr val="014067"/>
                </a:solidFill>
              </a:rPr>
              <a:t>-&gt;</a:t>
            </a:r>
            <a:r>
              <a:rPr lang="en-US" sz="500" dirty="0" err="1">
                <a:solidFill>
                  <a:srgbClr val="014067"/>
                </a:solidFill>
              </a:rPr>
              <a:t>hashName</a:t>
            </a:r>
            <a:r>
              <a:rPr lang="en-US" sz="500" dirty="0">
                <a:solidFill>
                  <a:srgbClr val="014067"/>
                </a:solidFill>
              </a:rPr>
              <a:t>(),</a:t>
            </a:r>
          </a:p>
          <a:p>
            <a:r>
              <a:rPr lang="en-US" sz="500" dirty="0">
                <a:solidFill>
                  <a:srgbClr val="014067"/>
                </a:solidFill>
              </a:rPr>
              <a:t>            '</a:t>
            </a:r>
            <a:r>
              <a:rPr lang="en-US" sz="500" dirty="0" err="1">
                <a:solidFill>
                  <a:srgbClr val="014067"/>
                </a:solidFill>
              </a:rPr>
              <a:t>judul</a:t>
            </a:r>
            <a:r>
              <a:rPr lang="en-US" sz="500" dirty="0">
                <a:solidFill>
                  <a:srgbClr val="014067"/>
                </a:solidFill>
              </a:rPr>
              <a:t>'     =&gt; $request-&gt;</a:t>
            </a:r>
            <a:r>
              <a:rPr lang="en-US" sz="500" dirty="0" err="1">
                <a:solidFill>
                  <a:srgbClr val="014067"/>
                </a:solidFill>
              </a:rPr>
              <a:t>judul</a:t>
            </a:r>
            <a:r>
              <a:rPr lang="en-US" sz="500" dirty="0">
                <a:solidFill>
                  <a:srgbClr val="014067"/>
                </a:solidFill>
              </a:rPr>
              <a:t>,</a:t>
            </a:r>
          </a:p>
          <a:p>
            <a:r>
              <a:rPr lang="en-US" sz="500" dirty="0">
                <a:solidFill>
                  <a:srgbClr val="014067"/>
                </a:solidFill>
              </a:rPr>
              <a:t>            '</a:t>
            </a:r>
            <a:r>
              <a:rPr lang="en-US" sz="500" dirty="0" err="1">
                <a:solidFill>
                  <a:srgbClr val="014067"/>
                </a:solidFill>
              </a:rPr>
              <a:t>isi</a:t>
            </a:r>
            <a:r>
              <a:rPr lang="en-US" sz="500" dirty="0">
                <a:solidFill>
                  <a:srgbClr val="014067"/>
                </a:solidFill>
              </a:rPr>
              <a:t>'   =&gt; $request-&gt;</a:t>
            </a:r>
            <a:r>
              <a:rPr lang="en-US" sz="500" dirty="0" err="1">
                <a:solidFill>
                  <a:srgbClr val="014067"/>
                </a:solidFill>
              </a:rPr>
              <a:t>isi</a:t>
            </a:r>
            <a:endParaRPr lang="en-US" sz="500" dirty="0">
              <a:solidFill>
                <a:srgbClr val="014067"/>
              </a:solidFill>
            </a:endParaRPr>
          </a:p>
          <a:p>
            <a:r>
              <a:rPr lang="en-US" sz="500" dirty="0">
                <a:solidFill>
                  <a:srgbClr val="014067"/>
                </a:solidFill>
              </a:rPr>
              <a:t>        ]);</a:t>
            </a:r>
          </a:p>
          <a:p>
            <a:endParaRPr lang="en-US" sz="500" dirty="0">
              <a:solidFill>
                <a:srgbClr val="014067"/>
              </a:solidFill>
            </a:endParaRPr>
          </a:p>
          <a:p>
            <a:r>
              <a:rPr lang="en-US" sz="500" dirty="0">
                <a:solidFill>
                  <a:srgbClr val="014067"/>
                </a:solidFill>
              </a:rPr>
              <a:t>    }</a:t>
            </a:r>
          </a:p>
          <a:p>
            <a:endParaRPr lang="en-US" sz="500" dirty="0">
              <a:solidFill>
                <a:srgbClr val="014067"/>
              </a:solidFill>
            </a:endParaRPr>
          </a:p>
          <a:p>
            <a:r>
              <a:rPr lang="en-US" sz="500" dirty="0">
                <a:solidFill>
                  <a:srgbClr val="014067"/>
                </a:solidFill>
              </a:rPr>
              <a:t>    if($</a:t>
            </a:r>
            <a:r>
              <a:rPr lang="en-US" sz="500" dirty="0" err="1">
                <a:solidFill>
                  <a:srgbClr val="014067"/>
                </a:solidFill>
              </a:rPr>
              <a:t>artikel</a:t>
            </a:r>
            <a:r>
              <a:rPr lang="en-US" sz="500" dirty="0">
                <a:solidFill>
                  <a:srgbClr val="014067"/>
                </a:solidFill>
              </a:rPr>
              <a:t>){</a:t>
            </a:r>
          </a:p>
          <a:p>
            <a:r>
              <a:rPr lang="en-US" sz="500" dirty="0">
                <a:solidFill>
                  <a:srgbClr val="014067"/>
                </a:solidFill>
              </a:rPr>
              <a:t>        return redirect()-&gt;route('</a:t>
            </a:r>
            <a:r>
              <a:rPr lang="en-US" sz="500" dirty="0" err="1">
                <a:solidFill>
                  <a:srgbClr val="014067"/>
                </a:solidFill>
              </a:rPr>
              <a:t>artikel.index</a:t>
            </a:r>
            <a:r>
              <a:rPr lang="en-US" sz="500" dirty="0">
                <a:solidFill>
                  <a:srgbClr val="014067"/>
                </a:solidFill>
              </a:rPr>
              <a:t>')-&gt;with(['success' =&gt; 'Data </a:t>
            </a:r>
            <a:r>
              <a:rPr lang="en-US" sz="500" dirty="0" err="1">
                <a:solidFill>
                  <a:srgbClr val="014067"/>
                </a:solidFill>
              </a:rPr>
              <a:t>Berhasil</a:t>
            </a:r>
            <a:r>
              <a:rPr lang="en-US" sz="500" dirty="0">
                <a:solidFill>
                  <a:srgbClr val="014067"/>
                </a:solidFill>
              </a:rPr>
              <a:t> </a:t>
            </a:r>
            <a:r>
              <a:rPr lang="en-US" sz="500" dirty="0" err="1">
                <a:solidFill>
                  <a:srgbClr val="014067"/>
                </a:solidFill>
              </a:rPr>
              <a:t>Diupdate</a:t>
            </a:r>
            <a:r>
              <a:rPr lang="en-US" sz="500" dirty="0">
                <a:solidFill>
                  <a:srgbClr val="014067"/>
                </a:solidFill>
              </a:rPr>
              <a:t>!']);</a:t>
            </a:r>
          </a:p>
          <a:p>
            <a:r>
              <a:rPr lang="en-US" sz="500" dirty="0">
                <a:solidFill>
                  <a:srgbClr val="014067"/>
                </a:solidFill>
              </a:rPr>
              <a:t>    }else{</a:t>
            </a:r>
          </a:p>
          <a:p>
            <a:r>
              <a:rPr lang="en-US" sz="500" dirty="0">
                <a:solidFill>
                  <a:srgbClr val="014067"/>
                </a:solidFill>
              </a:rPr>
              <a:t>        return redirect()-&gt;route('</a:t>
            </a:r>
            <a:r>
              <a:rPr lang="en-US" sz="500" dirty="0" err="1">
                <a:solidFill>
                  <a:srgbClr val="014067"/>
                </a:solidFill>
              </a:rPr>
              <a:t>artikel.index</a:t>
            </a:r>
            <a:r>
              <a:rPr lang="en-US" sz="500" dirty="0">
                <a:solidFill>
                  <a:srgbClr val="014067"/>
                </a:solidFill>
              </a:rPr>
              <a:t>')-&gt;with(['error' =&gt; 'Data </a:t>
            </a:r>
            <a:r>
              <a:rPr lang="en-US" sz="500" dirty="0" err="1">
                <a:solidFill>
                  <a:srgbClr val="014067"/>
                </a:solidFill>
              </a:rPr>
              <a:t>Gagal</a:t>
            </a:r>
            <a:r>
              <a:rPr lang="en-US" sz="500" dirty="0">
                <a:solidFill>
                  <a:srgbClr val="014067"/>
                </a:solidFill>
              </a:rPr>
              <a:t> </a:t>
            </a:r>
            <a:r>
              <a:rPr lang="en-US" sz="500" dirty="0" err="1">
                <a:solidFill>
                  <a:srgbClr val="014067"/>
                </a:solidFill>
              </a:rPr>
              <a:t>Diupdate</a:t>
            </a:r>
            <a:r>
              <a:rPr lang="en-US" sz="500" dirty="0">
                <a:solidFill>
                  <a:srgbClr val="014067"/>
                </a:solidFill>
              </a:rPr>
              <a:t>!']);</a:t>
            </a:r>
          </a:p>
          <a:p>
            <a:r>
              <a:rPr lang="en-US" sz="500" dirty="0">
                <a:solidFill>
                  <a:srgbClr val="014067"/>
                </a:solidFill>
              </a:rPr>
              <a:t>    }</a:t>
            </a:r>
          </a:p>
          <a:p>
            <a:r>
              <a:rPr lang="en-US" sz="500" dirty="0">
                <a:solidFill>
                  <a:srgbClr val="014067"/>
                </a:solidFill>
              </a:rPr>
              <a:t>}</a:t>
            </a:r>
          </a:p>
        </p:txBody>
      </p:sp>
      <p:sp>
        <p:nvSpPr>
          <p:cNvPr id="19" name="Text Placeholder 18">
            <a:extLst>
              <a:ext uri="{FF2B5EF4-FFF2-40B4-BE49-F238E27FC236}">
                <a16:creationId xmlns:a16="http://schemas.microsoft.com/office/drawing/2014/main" id="{FAA9D8EA-A7CA-4ED0-94D3-29382CDEBB32}"/>
              </a:ext>
            </a:extLst>
          </p:cNvPr>
          <p:cNvSpPr txBox="1">
            <a:spLocks/>
          </p:cNvSpPr>
          <p:nvPr/>
        </p:nvSpPr>
        <p:spPr>
          <a:xfrm>
            <a:off x="5478469" y="2936899"/>
            <a:ext cx="6155234" cy="341945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100" b="1" dirty="0" err="1"/>
              <a:t>Function</a:t>
            </a:r>
            <a:r>
              <a:rPr lang="es-ES" sz="1100" b="1" dirty="0"/>
              <a:t> </a:t>
            </a:r>
            <a:r>
              <a:rPr lang="es-ES" sz="1100" b="1" dirty="0" err="1"/>
              <a:t>edit</a:t>
            </a:r>
            <a:r>
              <a:rPr lang="es-ES" sz="1100" b="1" dirty="0"/>
              <a:t> </a:t>
            </a:r>
            <a:r>
              <a:rPr lang="es-ES" sz="1100" dirty="0" err="1"/>
              <a:t>digunakan</a:t>
            </a:r>
            <a:r>
              <a:rPr lang="es-ES" sz="1100" dirty="0"/>
              <a:t> </a:t>
            </a:r>
            <a:r>
              <a:rPr lang="es-ES" sz="1100" dirty="0" err="1"/>
              <a:t>untuk</a:t>
            </a:r>
            <a:r>
              <a:rPr lang="es-ES" sz="1100" dirty="0"/>
              <a:t> </a:t>
            </a:r>
            <a:r>
              <a:rPr lang="es-ES" sz="1100" dirty="0" err="1"/>
              <a:t>menampilkan</a:t>
            </a:r>
            <a:r>
              <a:rPr lang="es-ES" sz="1100" dirty="0"/>
              <a:t> data yang </a:t>
            </a:r>
            <a:r>
              <a:rPr lang="es-ES" sz="1100" dirty="0" err="1"/>
              <a:t>akan</a:t>
            </a:r>
            <a:r>
              <a:rPr lang="es-ES" sz="1100" dirty="0"/>
              <a:t> di </a:t>
            </a:r>
            <a:r>
              <a:rPr lang="es-ES" sz="1100" dirty="0" err="1"/>
              <a:t>edit</a:t>
            </a:r>
            <a:r>
              <a:rPr lang="es-ES" sz="1100" dirty="0"/>
              <a:t> </a:t>
            </a:r>
            <a:r>
              <a:rPr lang="es-ES" sz="1100" dirty="0" err="1"/>
              <a:t>ke</a:t>
            </a:r>
            <a:r>
              <a:rPr lang="es-ES" sz="1100" dirty="0"/>
              <a:t> </a:t>
            </a:r>
            <a:r>
              <a:rPr lang="es-ES" sz="1100" dirty="0" err="1"/>
              <a:t>dalam</a:t>
            </a:r>
            <a:r>
              <a:rPr lang="es-ES" sz="1100" dirty="0"/>
              <a:t> </a:t>
            </a:r>
            <a:r>
              <a:rPr lang="es-ES" sz="1100" dirty="0" err="1"/>
              <a:t>sebuah</a:t>
            </a:r>
            <a:r>
              <a:rPr lang="es-ES" sz="1100" dirty="0"/>
              <a:t> </a:t>
            </a:r>
            <a:r>
              <a:rPr lang="es-ES" sz="1100" dirty="0" err="1" smtClean="0"/>
              <a:t>form</a:t>
            </a:r>
            <a:r>
              <a:rPr lang="es-ES" sz="1100" dirty="0" smtClean="0"/>
              <a:t>. Di </a:t>
            </a:r>
            <a:r>
              <a:rPr lang="es-ES" sz="1100" dirty="0" err="1"/>
              <a:t>dalam</a:t>
            </a:r>
            <a:r>
              <a:rPr lang="es-ES" sz="1100" dirty="0"/>
              <a:t> </a:t>
            </a:r>
            <a:r>
              <a:rPr lang="es-ES" sz="1100" dirty="0" err="1"/>
              <a:t>function</a:t>
            </a:r>
            <a:r>
              <a:rPr lang="es-ES" sz="1100" dirty="0"/>
              <a:t> </a:t>
            </a:r>
            <a:r>
              <a:rPr lang="es-ES" sz="1100" dirty="0" err="1"/>
              <a:t>ini</a:t>
            </a:r>
            <a:r>
              <a:rPr lang="es-ES" sz="1100" dirty="0"/>
              <a:t> </a:t>
            </a:r>
            <a:r>
              <a:rPr lang="es-ES" sz="1100" dirty="0" err="1"/>
              <a:t>kita</a:t>
            </a:r>
            <a:r>
              <a:rPr lang="es-ES" sz="1100" dirty="0"/>
              <a:t> </a:t>
            </a:r>
            <a:r>
              <a:rPr lang="es-ES" sz="1100" dirty="0" err="1"/>
              <a:t>memiliki</a:t>
            </a:r>
            <a:r>
              <a:rPr lang="es-ES" sz="1100" dirty="0"/>
              <a:t> </a:t>
            </a:r>
            <a:r>
              <a:rPr lang="es-ES" sz="1100" dirty="0" err="1"/>
              <a:t>sebuah</a:t>
            </a:r>
            <a:r>
              <a:rPr lang="es-ES" sz="1100" dirty="0"/>
              <a:t> </a:t>
            </a:r>
            <a:r>
              <a:rPr lang="es-ES" sz="1100" dirty="0" err="1"/>
              <a:t>parameter</a:t>
            </a:r>
            <a:r>
              <a:rPr lang="es-ES" sz="1100" dirty="0"/>
              <a:t>, </a:t>
            </a:r>
            <a:r>
              <a:rPr lang="es-ES" sz="1100" dirty="0" err="1"/>
              <a:t>yaitu</a:t>
            </a:r>
            <a:r>
              <a:rPr lang="es-ES" sz="1100" dirty="0"/>
              <a:t> </a:t>
            </a:r>
            <a:r>
              <a:rPr lang="es-ES" sz="1100" b="1" dirty="0" err="1" smtClean="0"/>
              <a:t>Artikel</a:t>
            </a:r>
            <a:r>
              <a:rPr lang="es-ES" sz="1100" b="1" dirty="0" smtClean="0"/>
              <a:t> $</a:t>
            </a:r>
            <a:r>
              <a:rPr lang="es-ES" sz="1100" b="1" dirty="0" err="1" smtClean="0"/>
              <a:t>artikel</a:t>
            </a:r>
            <a:r>
              <a:rPr lang="es-ES" sz="1100" dirty="0" smtClean="0"/>
              <a:t>, </a:t>
            </a:r>
            <a:r>
              <a:rPr lang="es-ES" sz="1100" dirty="0"/>
              <a:t>yang </a:t>
            </a:r>
            <a:r>
              <a:rPr lang="es-ES" sz="1100" dirty="0" err="1"/>
              <a:t>artinya</a:t>
            </a:r>
            <a:r>
              <a:rPr lang="es-ES" sz="1100" dirty="0"/>
              <a:t> </a:t>
            </a:r>
            <a:r>
              <a:rPr lang="es-ES" sz="1100" dirty="0" err="1"/>
              <a:t>parameter</a:t>
            </a:r>
            <a:r>
              <a:rPr lang="es-ES" sz="1100" dirty="0"/>
              <a:t> </a:t>
            </a:r>
            <a:r>
              <a:rPr lang="es-ES" sz="1100" dirty="0" err="1"/>
              <a:t>tersebut</a:t>
            </a:r>
            <a:r>
              <a:rPr lang="es-ES" sz="1100" dirty="0"/>
              <a:t> </a:t>
            </a:r>
            <a:r>
              <a:rPr lang="es-ES" sz="1100" dirty="0" err="1"/>
              <a:t>adalah</a:t>
            </a:r>
            <a:r>
              <a:rPr lang="es-ES" sz="1100" dirty="0"/>
              <a:t> </a:t>
            </a:r>
            <a:r>
              <a:rPr lang="es-ES" sz="1100" b="1" dirty="0" err="1"/>
              <a:t>model</a:t>
            </a:r>
            <a:r>
              <a:rPr lang="es-ES" sz="1100" b="1" dirty="0"/>
              <a:t> </a:t>
            </a:r>
            <a:r>
              <a:rPr lang="es-ES" sz="1100" b="1" dirty="0" err="1" smtClean="0"/>
              <a:t>Artikel</a:t>
            </a:r>
            <a:r>
              <a:rPr lang="es-ES" sz="1100" b="1" dirty="0" smtClean="0"/>
              <a:t> </a:t>
            </a:r>
            <a:r>
              <a:rPr lang="es-ES" sz="1100" dirty="0" smtClean="0"/>
              <a:t>yang </a:t>
            </a:r>
            <a:r>
              <a:rPr lang="es-ES" sz="1100" dirty="0" err="1"/>
              <a:t>diambil</a:t>
            </a:r>
            <a:r>
              <a:rPr lang="es-ES" sz="1100" dirty="0"/>
              <a:t> </a:t>
            </a:r>
            <a:r>
              <a:rPr lang="es-ES" sz="1100" dirty="0" err="1"/>
              <a:t>datanya</a:t>
            </a:r>
            <a:r>
              <a:rPr lang="es-ES" sz="1100" dirty="0"/>
              <a:t> </a:t>
            </a:r>
            <a:r>
              <a:rPr lang="es-ES" sz="1100" dirty="0" err="1"/>
              <a:t>sesuai</a:t>
            </a:r>
            <a:r>
              <a:rPr lang="es-ES" sz="1100" dirty="0"/>
              <a:t> </a:t>
            </a:r>
            <a:r>
              <a:rPr lang="es-ES" sz="1100" dirty="0" err="1"/>
              <a:t>dengan</a:t>
            </a:r>
            <a:r>
              <a:rPr lang="es-ES" sz="1100" dirty="0"/>
              <a:t> </a:t>
            </a:r>
            <a:r>
              <a:rPr lang="es-ES" sz="1100" b="1" dirty="0"/>
              <a:t>ID </a:t>
            </a:r>
            <a:r>
              <a:rPr lang="es-ES" sz="1100" dirty="0"/>
              <a:t>yang di </a:t>
            </a:r>
            <a:r>
              <a:rPr lang="es-ES" sz="1100" dirty="0" err="1"/>
              <a:t>dapatkan</a:t>
            </a:r>
            <a:r>
              <a:rPr lang="es-ES" sz="1100" dirty="0"/>
              <a:t> </a:t>
            </a:r>
            <a:r>
              <a:rPr lang="es-ES" sz="1100" dirty="0" err="1"/>
              <a:t>dari</a:t>
            </a:r>
            <a:r>
              <a:rPr lang="es-ES" sz="1100" dirty="0"/>
              <a:t> URL</a:t>
            </a:r>
            <a:r>
              <a:rPr lang="es-ES" sz="1100" dirty="0" smtClean="0"/>
              <a:t>.</a:t>
            </a:r>
            <a:endParaRPr lang="es-ES" sz="1100" dirty="0"/>
          </a:p>
          <a:p>
            <a:r>
              <a:rPr lang="es-ES" sz="1100" dirty="0" err="1"/>
              <a:t>Setelah</a:t>
            </a:r>
            <a:r>
              <a:rPr lang="es-ES" sz="1100" dirty="0"/>
              <a:t> data </a:t>
            </a:r>
            <a:r>
              <a:rPr lang="es-ES" sz="1100" dirty="0" err="1"/>
              <a:t>tersebut</a:t>
            </a:r>
            <a:r>
              <a:rPr lang="es-ES" sz="1100" dirty="0"/>
              <a:t> di </a:t>
            </a:r>
            <a:r>
              <a:rPr lang="es-ES" sz="1100" dirty="0" err="1"/>
              <a:t>dapatkan</a:t>
            </a:r>
            <a:r>
              <a:rPr lang="es-ES" sz="1100" dirty="0"/>
              <a:t>, </a:t>
            </a:r>
            <a:r>
              <a:rPr lang="es-ES" sz="1100" dirty="0" err="1"/>
              <a:t>maka</a:t>
            </a:r>
            <a:r>
              <a:rPr lang="es-ES" sz="1100" dirty="0"/>
              <a:t> </a:t>
            </a:r>
            <a:r>
              <a:rPr lang="es-ES" sz="1100" dirty="0" err="1"/>
              <a:t>akan</a:t>
            </a:r>
            <a:r>
              <a:rPr lang="es-ES" sz="1100" dirty="0"/>
              <a:t> di </a:t>
            </a:r>
            <a:r>
              <a:rPr lang="es-ES" sz="1100" dirty="0" err="1"/>
              <a:t>parsing</a:t>
            </a:r>
            <a:r>
              <a:rPr lang="es-ES" sz="1100" dirty="0"/>
              <a:t> </a:t>
            </a:r>
            <a:r>
              <a:rPr lang="es-ES" sz="1100" dirty="0" err="1"/>
              <a:t>ke</a:t>
            </a:r>
            <a:r>
              <a:rPr lang="es-ES" sz="1100" dirty="0"/>
              <a:t> </a:t>
            </a:r>
            <a:r>
              <a:rPr lang="es-ES" sz="1100" dirty="0" err="1"/>
              <a:t>dalam</a:t>
            </a:r>
            <a:r>
              <a:rPr lang="es-ES" sz="1100" dirty="0"/>
              <a:t> </a:t>
            </a:r>
            <a:r>
              <a:rPr lang="es-ES" sz="1100" dirty="0" err="1"/>
              <a:t>view</a:t>
            </a:r>
            <a:r>
              <a:rPr lang="es-ES" sz="1100" dirty="0"/>
              <a:t> </a:t>
            </a:r>
            <a:r>
              <a:rPr lang="es-ES" sz="1100" b="1" dirty="0" err="1"/>
              <a:t>edit.blade.php</a:t>
            </a:r>
            <a:r>
              <a:rPr lang="es-ES" sz="1100" b="1" dirty="0"/>
              <a:t> </a:t>
            </a:r>
            <a:r>
              <a:rPr lang="es-ES" sz="1100" dirty="0"/>
              <a:t>di </a:t>
            </a:r>
            <a:r>
              <a:rPr lang="es-ES" sz="1100" dirty="0" err="1"/>
              <a:t>dalam</a:t>
            </a:r>
            <a:r>
              <a:rPr lang="es-ES" sz="1100" dirty="0"/>
              <a:t> folder </a:t>
            </a:r>
            <a:r>
              <a:rPr lang="es-ES" sz="1100" b="1" dirty="0" err="1" smtClean="0"/>
              <a:t>artikel</a:t>
            </a:r>
            <a:r>
              <a:rPr lang="es-ES" sz="1100" dirty="0" smtClean="0"/>
              <a:t> </a:t>
            </a:r>
            <a:r>
              <a:rPr lang="es-ES" sz="1100" dirty="0" err="1" smtClean="0"/>
              <a:t>dengan</a:t>
            </a:r>
            <a:r>
              <a:rPr lang="es-ES" sz="1100" dirty="0" smtClean="0"/>
              <a:t> </a:t>
            </a:r>
            <a:r>
              <a:rPr lang="es-ES" sz="1100" dirty="0" err="1"/>
              <a:t>menggunakan</a:t>
            </a:r>
            <a:r>
              <a:rPr lang="es-ES" sz="1100" dirty="0"/>
              <a:t> </a:t>
            </a:r>
            <a:r>
              <a:rPr lang="es-ES" sz="1100" dirty="0" err="1"/>
              <a:t>helper</a:t>
            </a:r>
            <a:r>
              <a:rPr lang="es-ES" sz="1100" dirty="0"/>
              <a:t> compact.</a:t>
            </a:r>
          </a:p>
          <a:p>
            <a:r>
              <a:rPr lang="es-ES" sz="1100" b="1" dirty="0" err="1" smtClean="0"/>
              <a:t>Function</a:t>
            </a:r>
            <a:r>
              <a:rPr lang="es-ES" sz="1100" b="1" dirty="0" smtClean="0"/>
              <a:t> </a:t>
            </a:r>
            <a:r>
              <a:rPr lang="es-ES" sz="1100" b="1" dirty="0" err="1"/>
              <a:t>update</a:t>
            </a:r>
            <a:r>
              <a:rPr lang="es-ES" sz="1100" b="1" dirty="0"/>
              <a:t> </a:t>
            </a:r>
            <a:r>
              <a:rPr lang="es-ES" sz="1100" dirty="0" err="1"/>
              <a:t>akan</a:t>
            </a:r>
            <a:r>
              <a:rPr lang="es-ES" sz="1100" dirty="0"/>
              <a:t> </a:t>
            </a:r>
            <a:r>
              <a:rPr lang="es-ES" sz="1100" dirty="0" err="1"/>
              <a:t>kita</a:t>
            </a:r>
            <a:r>
              <a:rPr lang="es-ES" sz="1100" dirty="0"/>
              <a:t> </a:t>
            </a:r>
            <a:r>
              <a:rPr lang="es-ES" sz="1100" dirty="0" err="1"/>
              <a:t>manfaatkan</a:t>
            </a:r>
            <a:r>
              <a:rPr lang="es-ES" sz="1100" dirty="0"/>
              <a:t> </a:t>
            </a:r>
            <a:r>
              <a:rPr lang="es-ES" sz="1100" dirty="0" err="1"/>
              <a:t>untuk</a:t>
            </a:r>
            <a:r>
              <a:rPr lang="es-ES" sz="1100" dirty="0"/>
              <a:t> </a:t>
            </a:r>
            <a:r>
              <a:rPr lang="es-ES" sz="1100" dirty="0" err="1"/>
              <a:t>melakukan</a:t>
            </a:r>
            <a:r>
              <a:rPr lang="es-ES" sz="1100" dirty="0"/>
              <a:t> </a:t>
            </a:r>
            <a:r>
              <a:rPr lang="es-ES" sz="1100" dirty="0" err="1"/>
              <a:t>update</a:t>
            </a:r>
            <a:r>
              <a:rPr lang="es-ES" sz="1100" dirty="0"/>
              <a:t> data </a:t>
            </a:r>
            <a:r>
              <a:rPr lang="es-ES" sz="1100" dirty="0" err="1" smtClean="0"/>
              <a:t>artikel</a:t>
            </a:r>
            <a:r>
              <a:rPr lang="es-ES" sz="1100" dirty="0" smtClean="0"/>
              <a:t>  </a:t>
            </a:r>
            <a:r>
              <a:rPr lang="es-ES" sz="1100" dirty="0" err="1"/>
              <a:t>ke</a:t>
            </a:r>
            <a:r>
              <a:rPr lang="es-ES" sz="1100" dirty="0"/>
              <a:t> </a:t>
            </a:r>
            <a:r>
              <a:rPr lang="es-ES" sz="1100" dirty="0" err="1"/>
              <a:t>dalam</a:t>
            </a:r>
            <a:r>
              <a:rPr lang="es-ES" sz="1100" dirty="0"/>
              <a:t> </a:t>
            </a:r>
            <a:r>
              <a:rPr lang="es-ES" sz="1100" dirty="0" err="1"/>
              <a:t>database</a:t>
            </a:r>
            <a:r>
              <a:rPr lang="es-ES" sz="1100" dirty="0"/>
              <a:t>, </a:t>
            </a:r>
            <a:r>
              <a:rPr lang="es-ES" sz="1100" dirty="0" err="1"/>
              <a:t>sebelum</a:t>
            </a:r>
            <a:r>
              <a:rPr lang="es-ES" sz="1100" dirty="0"/>
              <a:t> </a:t>
            </a:r>
            <a:r>
              <a:rPr lang="es-ES" sz="1100" dirty="0" err="1"/>
              <a:t>itu</a:t>
            </a:r>
            <a:r>
              <a:rPr lang="es-ES" sz="1100" dirty="0"/>
              <a:t> </a:t>
            </a:r>
            <a:r>
              <a:rPr lang="es-ES" sz="1100" dirty="0" err="1"/>
              <a:t>disini</a:t>
            </a:r>
            <a:r>
              <a:rPr lang="es-ES" sz="1100" dirty="0"/>
              <a:t> </a:t>
            </a:r>
            <a:r>
              <a:rPr lang="es-ES" sz="1100" dirty="0" err="1"/>
              <a:t>kita</a:t>
            </a:r>
            <a:r>
              <a:rPr lang="es-ES" sz="1100" dirty="0"/>
              <a:t> juga </a:t>
            </a:r>
            <a:r>
              <a:rPr lang="es-ES" sz="1100" dirty="0" err="1"/>
              <a:t>menambahkan</a:t>
            </a:r>
            <a:r>
              <a:rPr lang="es-ES" sz="1100" dirty="0"/>
              <a:t> </a:t>
            </a:r>
            <a:r>
              <a:rPr lang="es-ES" sz="1100" dirty="0" err="1"/>
              <a:t>sebuah</a:t>
            </a:r>
            <a:r>
              <a:rPr lang="es-ES" sz="1100" dirty="0"/>
              <a:t> </a:t>
            </a:r>
            <a:r>
              <a:rPr lang="es-ES" sz="1100" dirty="0" err="1"/>
              <a:t>validasi</a:t>
            </a:r>
            <a:r>
              <a:rPr lang="es-ES" sz="1100" dirty="0"/>
              <a:t>, dimana </a:t>
            </a:r>
            <a:r>
              <a:rPr lang="es-ES" sz="1100" dirty="0" err="1"/>
              <a:t>jika</a:t>
            </a:r>
            <a:r>
              <a:rPr lang="es-ES" sz="1100" dirty="0"/>
              <a:t> </a:t>
            </a:r>
            <a:r>
              <a:rPr lang="es-ES" sz="1100" dirty="0" err="1"/>
              <a:t>validasi</a:t>
            </a:r>
            <a:r>
              <a:rPr lang="es-ES" sz="1100" dirty="0"/>
              <a:t> </a:t>
            </a:r>
            <a:r>
              <a:rPr lang="es-ES" sz="1100" dirty="0" err="1"/>
              <a:t>tersebut</a:t>
            </a:r>
            <a:r>
              <a:rPr lang="es-ES" sz="1100" dirty="0"/>
              <a:t> </a:t>
            </a:r>
            <a:r>
              <a:rPr lang="es-ES" sz="1100" dirty="0" err="1"/>
              <a:t>terpenuhi</a:t>
            </a:r>
            <a:r>
              <a:rPr lang="es-ES" sz="1100" dirty="0"/>
              <a:t>, </a:t>
            </a:r>
            <a:r>
              <a:rPr lang="es-ES" sz="1100" dirty="0" err="1"/>
              <a:t>maka</a:t>
            </a:r>
            <a:r>
              <a:rPr lang="es-ES" sz="1100" dirty="0"/>
              <a:t> data </a:t>
            </a:r>
            <a:r>
              <a:rPr lang="es-ES" sz="1100" dirty="0" err="1"/>
              <a:t>baru</a:t>
            </a:r>
            <a:r>
              <a:rPr lang="es-ES" sz="1100" dirty="0"/>
              <a:t> </a:t>
            </a:r>
            <a:r>
              <a:rPr lang="es-ES" sz="1100" dirty="0" err="1"/>
              <a:t>akan</a:t>
            </a:r>
            <a:r>
              <a:rPr lang="es-ES" sz="1100" dirty="0"/>
              <a:t> bisa di </a:t>
            </a:r>
            <a:r>
              <a:rPr lang="es-ES" sz="1100" dirty="0" err="1"/>
              <a:t>update</a:t>
            </a:r>
            <a:r>
              <a:rPr lang="es-ES" sz="1100" dirty="0"/>
              <a:t> </a:t>
            </a:r>
            <a:r>
              <a:rPr lang="es-ES" sz="1100" dirty="0" err="1"/>
              <a:t>ke</a:t>
            </a:r>
            <a:r>
              <a:rPr lang="es-ES" sz="1100" dirty="0"/>
              <a:t> </a:t>
            </a:r>
            <a:r>
              <a:rPr lang="es-ES" sz="1100" dirty="0" err="1"/>
              <a:t>dalam</a:t>
            </a:r>
            <a:r>
              <a:rPr lang="es-ES" sz="1100" dirty="0"/>
              <a:t> </a:t>
            </a:r>
            <a:r>
              <a:rPr lang="es-ES" sz="1100" dirty="0" err="1"/>
              <a:t>database</a:t>
            </a:r>
            <a:r>
              <a:rPr lang="es-ES" sz="1100" dirty="0"/>
              <a:t> </a:t>
            </a:r>
            <a:r>
              <a:rPr lang="es-ES" sz="1100" dirty="0" err="1"/>
              <a:t>sesuai</a:t>
            </a:r>
            <a:r>
              <a:rPr lang="es-ES" sz="1100" dirty="0"/>
              <a:t> </a:t>
            </a:r>
            <a:r>
              <a:rPr lang="es-ES" sz="1100" dirty="0" err="1"/>
              <a:t>dengan</a:t>
            </a:r>
            <a:r>
              <a:rPr lang="es-ES" sz="1100" dirty="0"/>
              <a:t> ID </a:t>
            </a:r>
            <a:r>
              <a:rPr lang="es-ES" sz="1100" dirty="0" err="1"/>
              <a:t>dari</a:t>
            </a:r>
            <a:r>
              <a:rPr lang="es-ES" sz="1100" dirty="0"/>
              <a:t> data </a:t>
            </a:r>
            <a:r>
              <a:rPr lang="es-ES" sz="1100" dirty="0" err="1" smtClean="0"/>
              <a:t>artikel</a:t>
            </a:r>
            <a:r>
              <a:rPr lang="es-ES" sz="1100" dirty="0" smtClean="0"/>
              <a:t> </a:t>
            </a:r>
            <a:r>
              <a:rPr lang="es-ES" sz="1100" dirty="0" err="1" smtClean="0"/>
              <a:t>tersebut</a:t>
            </a:r>
            <a:r>
              <a:rPr lang="es-ES" sz="1100" dirty="0"/>
              <a:t>.</a:t>
            </a:r>
          </a:p>
          <a:p>
            <a:r>
              <a:rPr lang="es-ES" sz="1100" dirty="0" err="1" smtClean="0"/>
              <a:t>Untuk</a:t>
            </a:r>
            <a:r>
              <a:rPr lang="es-ES" sz="1100" dirty="0" smtClean="0"/>
              <a:t> </a:t>
            </a:r>
            <a:r>
              <a:rPr lang="es-ES" sz="1100" dirty="0" err="1"/>
              <a:t>proses</a:t>
            </a:r>
            <a:r>
              <a:rPr lang="es-ES" sz="1100" dirty="0"/>
              <a:t> </a:t>
            </a:r>
            <a:r>
              <a:rPr lang="es-ES" sz="1100" dirty="0" err="1"/>
              <a:t>update</a:t>
            </a:r>
            <a:r>
              <a:rPr lang="es-ES" sz="1100" dirty="0"/>
              <a:t> data </a:t>
            </a:r>
            <a:r>
              <a:rPr lang="es-ES" sz="1100" dirty="0" err="1" smtClean="0"/>
              <a:t>artikel</a:t>
            </a:r>
            <a:r>
              <a:rPr lang="es-ES" sz="1100" dirty="0" smtClean="0"/>
              <a:t> </a:t>
            </a:r>
            <a:r>
              <a:rPr lang="es-ES" sz="1100" dirty="0" err="1" smtClean="0"/>
              <a:t>sendiri</a:t>
            </a:r>
            <a:r>
              <a:rPr lang="es-ES" sz="1100" dirty="0" smtClean="0"/>
              <a:t> </a:t>
            </a:r>
            <a:r>
              <a:rPr lang="es-ES" sz="1100" dirty="0" err="1"/>
              <a:t>kita</a:t>
            </a:r>
            <a:r>
              <a:rPr lang="es-ES" sz="1100" dirty="0"/>
              <a:t> </a:t>
            </a:r>
            <a:r>
              <a:rPr lang="es-ES" sz="1100" dirty="0" err="1"/>
              <a:t>menggunakan</a:t>
            </a:r>
            <a:r>
              <a:rPr lang="es-ES" sz="1100" dirty="0"/>
              <a:t> </a:t>
            </a:r>
            <a:r>
              <a:rPr lang="es-ES" sz="1100" dirty="0" err="1"/>
              <a:t>sebuah</a:t>
            </a:r>
            <a:r>
              <a:rPr lang="es-ES" sz="1100" dirty="0"/>
              <a:t> </a:t>
            </a:r>
            <a:r>
              <a:rPr lang="es-ES" sz="1100" dirty="0" err="1"/>
              <a:t>kondisi</a:t>
            </a:r>
            <a:r>
              <a:rPr lang="es-ES" sz="1100" dirty="0"/>
              <a:t>, </a:t>
            </a:r>
            <a:r>
              <a:rPr lang="es-ES" sz="1100" dirty="0" err="1"/>
              <a:t>dimna</a:t>
            </a:r>
            <a:r>
              <a:rPr lang="es-ES" sz="1100" dirty="0"/>
              <a:t> </a:t>
            </a:r>
            <a:r>
              <a:rPr lang="es-ES" sz="1100" dirty="0" err="1"/>
              <a:t>jika</a:t>
            </a:r>
            <a:r>
              <a:rPr lang="es-ES" sz="1100" dirty="0"/>
              <a:t> </a:t>
            </a:r>
            <a:r>
              <a:rPr lang="es-ES" sz="1100" dirty="0" err="1"/>
              <a:t>tidak</a:t>
            </a:r>
            <a:r>
              <a:rPr lang="es-ES" sz="1100" dirty="0"/>
              <a:t> </a:t>
            </a:r>
            <a:r>
              <a:rPr lang="es-ES" sz="1100" dirty="0" err="1"/>
              <a:t>ada</a:t>
            </a:r>
            <a:r>
              <a:rPr lang="es-ES" sz="1100" dirty="0"/>
              <a:t> </a:t>
            </a:r>
            <a:r>
              <a:rPr lang="es-ES" sz="1100" dirty="0" err="1"/>
              <a:t>request</a:t>
            </a:r>
            <a:r>
              <a:rPr lang="es-ES" sz="1100" dirty="0"/>
              <a:t> file </a:t>
            </a:r>
            <a:r>
              <a:rPr lang="es-ES" sz="1100" dirty="0" err="1"/>
              <a:t>dengan</a:t>
            </a:r>
            <a:r>
              <a:rPr lang="es-ES" sz="1100" dirty="0"/>
              <a:t> </a:t>
            </a:r>
            <a:r>
              <a:rPr lang="es-ES" sz="1100" dirty="0" err="1"/>
              <a:t>nama</a:t>
            </a:r>
            <a:r>
              <a:rPr lang="es-ES" sz="1100" dirty="0"/>
              <a:t> </a:t>
            </a:r>
            <a:r>
              <a:rPr lang="es-ES" sz="1100" dirty="0" smtClean="0"/>
              <a:t>gambar, </a:t>
            </a:r>
            <a:r>
              <a:rPr lang="es-ES" sz="1100" dirty="0" err="1"/>
              <a:t>maka</a:t>
            </a:r>
            <a:r>
              <a:rPr lang="es-ES" sz="1100" dirty="0"/>
              <a:t> </a:t>
            </a:r>
            <a:r>
              <a:rPr lang="es-ES" sz="1100" dirty="0" err="1"/>
              <a:t>kita</a:t>
            </a:r>
            <a:r>
              <a:rPr lang="es-ES" sz="1100" dirty="0"/>
              <a:t> </a:t>
            </a:r>
            <a:r>
              <a:rPr lang="es-ES" sz="1100" dirty="0" err="1"/>
              <a:t>hanya</a:t>
            </a:r>
            <a:r>
              <a:rPr lang="es-ES" sz="1100" dirty="0"/>
              <a:t> </a:t>
            </a:r>
            <a:r>
              <a:rPr lang="es-ES" sz="1100" dirty="0" err="1"/>
              <a:t>akan</a:t>
            </a:r>
            <a:r>
              <a:rPr lang="es-ES" sz="1100" dirty="0"/>
              <a:t> </a:t>
            </a:r>
            <a:r>
              <a:rPr lang="es-ES" sz="1100" dirty="0" err="1"/>
              <a:t>melakukan</a:t>
            </a:r>
            <a:r>
              <a:rPr lang="es-ES" sz="1100" dirty="0"/>
              <a:t> </a:t>
            </a:r>
            <a:r>
              <a:rPr lang="es-ES" sz="1100" dirty="0" err="1"/>
              <a:t>update</a:t>
            </a:r>
            <a:r>
              <a:rPr lang="es-ES" sz="1100" dirty="0"/>
              <a:t> </a:t>
            </a:r>
            <a:r>
              <a:rPr lang="es-ES" sz="1100" dirty="0" err="1"/>
              <a:t>tanpa</a:t>
            </a:r>
            <a:r>
              <a:rPr lang="es-ES" sz="1100" dirty="0"/>
              <a:t> </a:t>
            </a:r>
            <a:r>
              <a:rPr lang="es-ES" sz="1100" dirty="0" err="1"/>
              <a:t>meng-update</a:t>
            </a:r>
            <a:r>
              <a:rPr lang="es-ES" sz="1100" dirty="0"/>
              <a:t> </a:t>
            </a:r>
            <a:r>
              <a:rPr lang="es-ES" sz="1100" dirty="0" err="1" smtClean="0"/>
              <a:t>field</a:t>
            </a:r>
            <a:r>
              <a:rPr lang="es-ES" sz="1100" dirty="0" smtClean="0"/>
              <a:t> gambar. </a:t>
            </a:r>
            <a:endParaRPr lang="es-ES" sz="1100" dirty="0"/>
          </a:p>
        </p:txBody>
      </p:sp>
    </p:spTree>
    <p:extLst>
      <p:ext uri="{BB962C8B-B14F-4D97-AF65-F5344CB8AC3E}">
        <p14:creationId xmlns:p14="http://schemas.microsoft.com/office/powerpoint/2010/main" val="34290168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View Edit </a:t>
            </a:r>
            <a:r>
              <a:rPr lang="en-US" dirty="0" err="1" smtClean="0"/>
              <a:t>Artikel</a:t>
            </a:r>
            <a:endParaRPr lang="en-US"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Create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51</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2"/>
            <a:ext cx="10747084" cy="1448137"/>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sz="1800" dirty="0" err="1" smtClean="0"/>
              <a:t>Buat</a:t>
            </a:r>
            <a:r>
              <a:rPr lang="es-ES" sz="1800" dirty="0" smtClean="0"/>
              <a:t> </a:t>
            </a:r>
            <a:r>
              <a:rPr lang="es-ES" sz="1800" dirty="0" err="1" smtClean="0"/>
              <a:t>sebuah</a:t>
            </a:r>
            <a:r>
              <a:rPr lang="es-ES" sz="1800" dirty="0" smtClean="0"/>
              <a:t> file </a:t>
            </a:r>
            <a:r>
              <a:rPr lang="es-ES" sz="1800" dirty="0" err="1" smtClean="0"/>
              <a:t>baru</a:t>
            </a:r>
            <a:r>
              <a:rPr lang="es-ES" sz="1800" dirty="0" smtClean="0"/>
              <a:t> pada </a:t>
            </a:r>
            <a:r>
              <a:rPr lang="es-ES" sz="1800" b="1" dirty="0" err="1" smtClean="0"/>
              <a:t>resource</a:t>
            </a:r>
            <a:r>
              <a:rPr lang="es-ES" sz="1800" b="1" dirty="0" smtClean="0"/>
              <a:t>/</a:t>
            </a:r>
            <a:r>
              <a:rPr lang="es-ES" sz="1800" b="1" dirty="0" err="1" smtClean="0"/>
              <a:t>views</a:t>
            </a:r>
            <a:r>
              <a:rPr lang="es-ES" sz="1800" b="1" dirty="0" smtClean="0"/>
              <a:t>/</a:t>
            </a:r>
            <a:r>
              <a:rPr lang="es-ES" sz="1800" b="1" dirty="0" err="1" smtClean="0"/>
              <a:t>artikel</a:t>
            </a:r>
            <a:r>
              <a:rPr lang="es-ES" sz="1800" dirty="0" smtClean="0"/>
              <a:t> </a:t>
            </a:r>
            <a:r>
              <a:rPr lang="es-ES" sz="1800" dirty="0" err="1" smtClean="0"/>
              <a:t>dengan</a:t>
            </a:r>
            <a:r>
              <a:rPr lang="es-ES" sz="1800" dirty="0" smtClean="0"/>
              <a:t> </a:t>
            </a:r>
            <a:r>
              <a:rPr lang="es-ES" sz="1800" dirty="0" err="1" smtClean="0"/>
              <a:t>nama</a:t>
            </a:r>
            <a:r>
              <a:rPr lang="es-ES" sz="1800" dirty="0" smtClean="0"/>
              <a:t> </a:t>
            </a:r>
            <a:r>
              <a:rPr lang="es-ES" sz="1800" b="1" dirty="0" err="1" smtClean="0"/>
              <a:t>edit.blade.php</a:t>
            </a:r>
            <a:endParaRPr lang="es-ES" sz="1800" b="1" dirty="0"/>
          </a:p>
        </p:txBody>
      </p:sp>
      <p:sp>
        <p:nvSpPr>
          <p:cNvPr id="12" name="Rectangle 11"/>
          <p:cNvSpPr/>
          <p:nvPr/>
        </p:nvSpPr>
        <p:spPr>
          <a:xfrm>
            <a:off x="1074197" y="2130641"/>
            <a:ext cx="4474347" cy="422570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00" dirty="0">
                <a:solidFill>
                  <a:srgbClr val="014067"/>
                </a:solidFill>
              </a:rPr>
              <a:t>&lt;!</a:t>
            </a:r>
            <a:r>
              <a:rPr lang="en-US" sz="300" dirty="0" err="1">
                <a:solidFill>
                  <a:srgbClr val="014067"/>
                </a:solidFill>
              </a:rPr>
              <a:t>doctype</a:t>
            </a:r>
            <a:r>
              <a:rPr lang="en-US" sz="300" dirty="0">
                <a:solidFill>
                  <a:srgbClr val="014067"/>
                </a:solidFill>
              </a:rPr>
              <a:t> html&gt;</a:t>
            </a:r>
          </a:p>
          <a:p>
            <a:r>
              <a:rPr lang="en-US" sz="300" dirty="0">
                <a:solidFill>
                  <a:srgbClr val="014067"/>
                </a:solidFill>
              </a:rPr>
              <a:t>  &lt;html </a:t>
            </a:r>
            <a:r>
              <a:rPr lang="en-US" sz="300" dirty="0" err="1">
                <a:solidFill>
                  <a:srgbClr val="014067"/>
                </a:solidFill>
              </a:rPr>
              <a:t>lang</a:t>
            </a:r>
            <a:r>
              <a:rPr lang="en-US" sz="300" dirty="0">
                <a:solidFill>
                  <a:srgbClr val="014067"/>
                </a:solidFill>
              </a:rPr>
              <a:t>="</a:t>
            </a:r>
            <a:r>
              <a:rPr lang="en-US" sz="300" dirty="0" err="1">
                <a:solidFill>
                  <a:srgbClr val="014067"/>
                </a:solidFill>
              </a:rPr>
              <a:t>en</a:t>
            </a:r>
            <a:r>
              <a:rPr lang="en-US" sz="300" dirty="0">
                <a:solidFill>
                  <a:srgbClr val="014067"/>
                </a:solidFill>
              </a:rPr>
              <a:t>" class="h-100"&gt;</a:t>
            </a:r>
          </a:p>
          <a:p>
            <a:r>
              <a:rPr lang="en-US" sz="300" dirty="0">
                <a:solidFill>
                  <a:srgbClr val="014067"/>
                </a:solidFill>
              </a:rPr>
              <a:t>  &lt;head&gt;</a:t>
            </a:r>
          </a:p>
          <a:p>
            <a:r>
              <a:rPr lang="en-US" sz="300" dirty="0">
                <a:solidFill>
                  <a:srgbClr val="014067"/>
                </a:solidFill>
              </a:rPr>
              <a:t>    &lt;meta charset="utf-8"&gt;</a:t>
            </a:r>
          </a:p>
          <a:p>
            <a:r>
              <a:rPr lang="en-US" sz="300" dirty="0">
                <a:solidFill>
                  <a:srgbClr val="014067"/>
                </a:solidFill>
              </a:rPr>
              <a:t>    &lt;meta name="viewport" content="width=device-width, initial-scale=1"&gt;</a:t>
            </a:r>
          </a:p>
          <a:p>
            <a:r>
              <a:rPr lang="en-US" sz="300" dirty="0">
                <a:solidFill>
                  <a:srgbClr val="014067"/>
                </a:solidFill>
              </a:rPr>
              <a:t>    &lt;title&gt;</a:t>
            </a:r>
            <a:r>
              <a:rPr lang="en-US" sz="300" dirty="0" err="1">
                <a:solidFill>
                  <a:srgbClr val="014067"/>
                </a:solidFill>
              </a:rPr>
              <a:t>Artikel</a:t>
            </a:r>
            <a:r>
              <a:rPr lang="en-US" sz="300" dirty="0">
                <a:solidFill>
                  <a:srgbClr val="014067"/>
                </a:solidFill>
              </a:rPr>
              <a:t>&lt;/title&gt;</a:t>
            </a:r>
          </a:p>
          <a:p>
            <a:r>
              <a:rPr lang="en-US" sz="300" dirty="0">
                <a:solidFill>
                  <a:srgbClr val="014067"/>
                </a:solidFill>
              </a:rPr>
              <a:t>    &lt;link </a:t>
            </a:r>
            <a:r>
              <a:rPr lang="en-US" sz="300" dirty="0" err="1">
                <a:solidFill>
                  <a:srgbClr val="014067"/>
                </a:solidFill>
              </a:rPr>
              <a:t>rel</a:t>
            </a:r>
            <a:r>
              <a:rPr lang="en-US" sz="300" dirty="0">
                <a:solidFill>
                  <a:srgbClr val="014067"/>
                </a:solidFill>
              </a:rPr>
              <a:t>="stylesheet" </a:t>
            </a:r>
            <a:r>
              <a:rPr lang="en-US" sz="300" dirty="0" err="1">
                <a:solidFill>
                  <a:srgbClr val="014067"/>
                </a:solidFill>
              </a:rPr>
              <a:t>href</a:t>
            </a:r>
            <a:r>
              <a:rPr lang="en-US" sz="300" dirty="0">
                <a:solidFill>
                  <a:srgbClr val="014067"/>
                </a:solidFill>
              </a:rPr>
              <a:t>="../../bootstrap/</a:t>
            </a:r>
            <a:r>
              <a:rPr lang="en-US" sz="300" dirty="0" err="1">
                <a:solidFill>
                  <a:srgbClr val="014067"/>
                </a:solidFill>
              </a:rPr>
              <a:t>css</a:t>
            </a:r>
            <a:r>
              <a:rPr lang="en-US" sz="300" dirty="0">
                <a:solidFill>
                  <a:srgbClr val="014067"/>
                </a:solidFill>
              </a:rPr>
              <a:t>/bootstrap.min.css"&gt;</a:t>
            </a:r>
          </a:p>
          <a:p>
            <a:r>
              <a:rPr lang="en-US" sz="300" dirty="0">
                <a:solidFill>
                  <a:srgbClr val="014067"/>
                </a:solidFill>
              </a:rPr>
              <a:t>&lt;/head&gt;</a:t>
            </a:r>
          </a:p>
          <a:p>
            <a:r>
              <a:rPr lang="en-US" sz="300" dirty="0">
                <a:solidFill>
                  <a:srgbClr val="014067"/>
                </a:solidFill>
              </a:rPr>
              <a:t>&lt;body class="d-flex flex-column h-100"&gt;</a:t>
            </a:r>
          </a:p>
          <a:p>
            <a:endParaRPr lang="en-US" sz="300" dirty="0">
              <a:solidFill>
                <a:srgbClr val="014067"/>
              </a:solidFill>
            </a:endParaRPr>
          </a:p>
          <a:p>
            <a:r>
              <a:rPr lang="en-US" sz="300" dirty="0">
                <a:solidFill>
                  <a:srgbClr val="014067"/>
                </a:solidFill>
              </a:rPr>
              <a:t>    &lt;main class="flex-shrink-0"&gt;</a:t>
            </a:r>
          </a:p>
          <a:p>
            <a:r>
              <a:rPr lang="en-US" sz="300" dirty="0">
                <a:solidFill>
                  <a:srgbClr val="014067"/>
                </a:solidFill>
              </a:rPr>
              <a:t>      &lt;div class="container mt-5"&gt;</a:t>
            </a:r>
          </a:p>
          <a:p>
            <a:r>
              <a:rPr lang="en-US" sz="300" dirty="0">
                <a:solidFill>
                  <a:srgbClr val="014067"/>
                </a:solidFill>
              </a:rPr>
              <a:t>        &lt;section id="</a:t>
            </a:r>
            <a:r>
              <a:rPr lang="en-US" sz="300" dirty="0" err="1">
                <a:solidFill>
                  <a:srgbClr val="014067"/>
                </a:solidFill>
              </a:rPr>
              <a:t>section_artikel</a:t>
            </a:r>
            <a:r>
              <a:rPr lang="en-US" sz="300" dirty="0">
                <a:solidFill>
                  <a:srgbClr val="014067"/>
                </a:solidFill>
              </a:rPr>
              <a:t>"&gt;</a:t>
            </a:r>
          </a:p>
          <a:p>
            <a:r>
              <a:rPr lang="en-US" sz="300" dirty="0">
                <a:solidFill>
                  <a:srgbClr val="014067"/>
                </a:solidFill>
              </a:rPr>
              <a:t>            &lt;div class="row"&gt;</a:t>
            </a:r>
          </a:p>
          <a:p>
            <a:r>
              <a:rPr lang="en-US" sz="300" dirty="0">
                <a:solidFill>
                  <a:srgbClr val="014067"/>
                </a:solidFill>
              </a:rPr>
              <a:t>                &lt;div class="col-md-12"&gt;</a:t>
            </a:r>
          </a:p>
          <a:p>
            <a:r>
              <a:rPr lang="en-US" sz="300" dirty="0">
                <a:solidFill>
                  <a:srgbClr val="014067"/>
                </a:solidFill>
              </a:rPr>
              <a:t>                    &lt;div class="card border-0 shadow rounded"&gt;</a:t>
            </a:r>
          </a:p>
          <a:p>
            <a:r>
              <a:rPr lang="en-US" sz="300" dirty="0">
                <a:solidFill>
                  <a:srgbClr val="014067"/>
                </a:solidFill>
              </a:rPr>
              <a:t>                        &lt;div class="card-body"&gt;</a:t>
            </a:r>
          </a:p>
          <a:p>
            <a:r>
              <a:rPr lang="en-US" sz="300" dirty="0">
                <a:solidFill>
                  <a:srgbClr val="014067"/>
                </a:solidFill>
              </a:rPr>
              <a:t>                            &lt;form action="{{ route('</a:t>
            </a:r>
            <a:r>
              <a:rPr lang="en-US" sz="300" dirty="0" err="1">
                <a:solidFill>
                  <a:srgbClr val="014067"/>
                </a:solidFill>
              </a:rPr>
              <a:t>artikel.update</a:t>
            </a:r>
            <a:r>
              <a:rPr lang="en-US" sz="300" dirty="0">
                <a:solidFill>
                  <a:srgbClr val="014067"/>
                </a:solidFill>
              </a:rPr>
              <a:t>', $</a:t>
            </a:r>
            <a:r>
              <a:rPr lang="en-US" sz="300" dirty="0" err="1">
                <a:solidFill>
                  <a:srgbClr val="014067"/>
                </a:solidFill>
              </a:rPr>
              <a:t>artikel</a:t>
            </a:r>
            <a:r>
              <a:rPr lang="en-US" sz="300" dirty="0">
                <a:solidFill>
                  <a:srgbClr val="014067"/>
                </a:solidFill>
              </a:rPr>
              <a:t>-&gt;id) }}" method="POST" </a:t>
            </a:r>
            <a:r>
              <a:rPr lang="en-US" sz="300" dirty="0" err="1">
                <a:solidFill>
                  <a:srgbClr val="014067"/>
                </a:solidFill>
              </a:rPr>
              <a:t>enctype</a:t>
            </a:r>
            <a:r>
              <a:rPr lang="en-US" sz="300" dirty="0">
                <a:solidFill>
                  <a:srgbClr val="014067"/>
                </a:solidFill>
              </a:rPr>
              <a:t>="multipart/form-data"&gt;</a:t>
            </a:r>
          </a:p>
          <a:p>
            <a:r>
              <a:rPr lang="en-US" sz="300" dirty="0">
                <a:solidFill>
                  <a:srgbClr val="014067"/>
                </a:solidFill>
              </a:rPr>
              <a:t>                                @</a:t>
            </a:r>
            <a:r>
              <a:rPr lang="en-US" sz="300" dirty="0" err="1">
                <a:solidFill>
                  <a:srgbClr val="014067"/>
                </a:solidFill>
              </a:rPr>
              <a:t>csrf</a:t>
            </a:r>
            <a:endParaRPr lang="en-US" sz="300" dirty="0">
              <a:solidFill>
                <a:srgbClr val="014067"/>
              </a:solidFill>
            </a:endParaRPr>
          </a:p>
          <a:p>
            <a:r>
              <a:rPr lang="en-US" sz="300" dirty="0">
                <a:solidFill>
                  <a:srgbClr val="014067"/>
                </a:solidFill>
              </a:rPr>
              <a:t>                                @method('PUT')</a:t>
            </a:r>
          </a:p>
          <a:p>
            <a:endParaRPr lang="en-US" sz="300" dirty="0">
              <a:solidFill>
                <a:srgbClr val="014067"/>
              </a:solidFill>
            </a:endParaRPr>
          </a:p>
          <a:p>
            <a:r>
              <a:rPr lang="en-US" sz="300" dirty="0">
                <a:solidFill>
                  <a:srgbClr val="014067"/>
                </a:solidFill>
              </a:rPr>
              <a:t>                                &lt;div class="form-group"&gt;</a:t>
            </a:r>
          </a:p>
          <a:p>
            <a:r>
              <a:rPr lang="en-US" sz="300" dirty="0">
                <a:solidFill>
                  <a:srgbClr val="014067"/>
                </a:solidFill>
              </a:rPr>
              <a:t>                                    &lt;label class="font-weight-bold"&gt;GAMBAR&lt;/label&gt;</a:t>
            </a:r>
          </a:p>
          <a:p>
            <a:r>
              <a:rPr lang="en-US" sz="300" dirty="0">
                <a:solidFill>
                  <a:srgbClr val="014067"/>
                </a:solidFill>
              </a:rPr>
              <a:t>                                    &lt;input type="file" class="form-control" name="</a:t>
            </a:r>
            <a:r>
              <a:rPr lang="en-US" sz="300" dirty="0" err="1">
                <a:solidFill>
                  <a:srgbClr val="014067"/>
                </a:solidFill>
              </a:rPr>
              <a:t>gambar</a:t>
            </a:r>
            <a:r>
              <a:rPr lang="en-US" sz="300" dirty="0">
                <a:solidFill>
                  <a:srgbClr val="014067"/>
                </a:solidFill>
              </a:rPr>
              <a:t>"&gt;</a:t>
            </a:r>
          </a:p>
          <a:p>
            <a:r>
              <a:rPr lang="en-US" sz="300" dirty="0">
                <a:solidFill>
                  <a:srgbClr val="014067"/>
                </a:solidFill>
              </a:rPr>
              <a:t>                                &lt;/div&gt;</a:t>
            </a:r>
          </a:p>
          <a:p>
            <a:endParaRPr lang="en-US" sz="300" dirty="0">
              <a:solidFill>
                <a:srgbClr val="014067"/>
              </a:solidFill>
            </a:endParaRPr>
          </a:p>
          <a:p>
            <a:r>
              <a:rPr lang="en-US" sz="300" dirty="0">
                <a:solidFill>
                  <a:srgbClr val="014067"/>
                </a:solidFill>
              </a:rPr>
              <a:t>                                &lt;div class="form-group"&gt;</a:t>
            </a:r>
          </a:p>
          <a:p>
            <a:r>
              <a:rPr lang="en-US" sz="300" dirty="0">
                <a:solidFill>
                  <a:srgbClr val="014067"/>
                </a:solidFill>
              </a:rPr>
              <a:t>                                    &lt;label class="font-weight-bold"&gt;JUDUL&lt;/label&gt;</a:t>
            </a:r>
          </a:p>
          <a:p>
            <a:r>
              <a:rPr lang="en-US" sz="300" dirty="0">
                <a:solidFill>
                  <a:srgbClr val="014067"/>
                </a:solidFill>
              </a:rPr>
              <a:t>                                    &lt;input type="text" class="form-control @error('</a:t>
            </a:r>
            <a:r>
              <a:rPr lang="en-US" sz="300" dirty="0" err="1">
                <a:solidFill>
                  <a:srgbClr val="014067"/>
                </a:solidFill>
              </a:rPr>
              <a:t>judul</a:t>
            </a:r>
            <a:r>
              <a:rPr lang="en-US" sz="300" dirty="0">
                <a:solidFill>
                  <a:srgbClr val="014067"/>
                </a:solidFill>
              </a:rPr>
              <a:t>') is-invalid @</a:t>
            </a:r>
            <a:r>
              <a:rPr lang="en-US" sz="300" dirty="0" err="1">
                <a:solidFill>
                  <a:srgbClr val="014067"/>
                </a:solidFill>
              </a:rPr>
              <a:t>enderror</a:t>
            </a:r>
            <a:r>
              <a:rPr lang="en-US" sz="300" dirty="0">
                <a:solidFill>
                  <a:srgbClr val="014067"/>
                </a:solidFill>
              </a:rPr>
              <a:t>" name="</a:t>
            </a:r>
            <a:r>
              <a:rPr lang="en-US" sz="300" dirty="0" err="1">
                <a:solidFill>
                  <a:srgbClr val="014067"/>
                </a:solidFill>
              </a:rPr>
              <a:t>judul</a:t>
            </a:r>
            <a:r>
              <a:rPr lang="en-US" sz="300" dirty="0">
                <a:solidFill>
                  <a:srgbClr val="014067"/>
                </a:solidFill>
              </a:rPr>
              <a:t>" value="{{ old('</a:t>
            </a:r>
            <a:r>
              <a:rPr lang="en-US" sz="300" dirty="0" err="1">
                <a:solidFill>
                  <a:srgbClr val="014067"/>
                </a:solidFill>
              </a:rPr>
              <a:t>judul</a:t>
            </a:r>
            <a:r>
              <a:rPr lang="en-US" sz="300" dirty="0">
                <a:solidFill>
                  <a:srgbClr val="014067"/>
                </a:solidFill>
              </a:rPr>
              <a:t>', $</a:t>
            </a:r>
            <a:r>
              <a:rPr lang="en-US" sz="300" dirty="0" err="1">
                <a:solidFill>
                  <a:srgbClr val="014067"/>
                </a:solidFill>
              </a:rPr>
              <a:t>artikel</a:t>
            </a:r>
            <a:r>
              <a:rPr lang="en-US" sz="300" dirty="0">
                <a:solidFill>
                  <a:srgbClr val="014067"/>
                </a:solidFill>
              </a:rPr>
              <a:t>-&gt;</a:t>
            </a:r>
            <a:r>
              <a:rPr lang="en-US" sz="300" dirty="0" err="1">
                <a:solidFill>
                  <a:srgbClr val="014067"/>
                </a:solidFill>
              </a:rPr>
              <a:t>judul</a:t>
            </a:r>
            <a:r>
              <a:rPr lang="en-US" sz="300" dirty="0">
                <a:solidFill>
                  <a:srgbClr val="014067"/>
                </a:solidFill>
              </a:rPr>
              <a:t>) }}" placeholder="</a:t>
            </a:r>
            <a:r>
              <a:rPr lang="en-US" sz="300" dirty="0" err="1">
                <a:solidFill>
                  <a:srgbClr val="014067"/>
                </a:solidFill>
              </a:rPr>
              <a:t>Masukkan</a:t>
            </a:r>
            <a:r>
              <a:rPr lang="en-US" sz="300" dirty="0">
                <a:solidFill>
                  <a:srgbClr val="014067"/>
                </a:solidFill>
              </a:rPr>
              <a:t> </a:t>
            </a:r>
            <a:r>
              <a:rPr lang="en-US" sz="300" dirty="0" err="1">
                <a:solidFill>
                  <a:srgbClr val="014067"/>
                </a:solidFill>
              </a:rPr>
              <a:t>Judul</a:t>
            </a:r>
            <a:r>
              <a:rPr lang="en-US" sz="300" dirty="0">
                <a:solidFill>
                  <a:srgbClr val="014067"/>
                </a:solidFill>
              </a:rPr>
              <a:t> </a:t>
            </a:r>
            <a:r>
              <a:rPr lang="en-US" sz="300" dirty="0" err="1">
                <a:solidFill>
                  <a:srgbClr val="014067"/>
                </a:solidFill>
              </a:rPr>
              <a:t>Artikel</a:t>
            </a:r>
            <a:r>
              <a:rPr lang="en-US" sz="300" dirty="0">
                <a:solidFill>
                  <a:srgbClr val="014067"/>
                </a:solidFill>
              </a:rPr>
              <a:t>"&gt;</a:t>
            </a:r>
          </a:p>
          <a:p>
            <a:endParaRPr lang="en-US" sz="300" dirty="0">
              <a:solidFill>
                <a:srgbClr val="014067"/>
              </a:solidFill>
            </a:endParaRPr>
          </a:p>
          <a:p>
            <a:r>
              <a:rPr lang="en-US" sz="300" dirty="0">
                <a:solidFill>
                  <a:srgbClr val="014067"/>
                </a:solidFill>
              </a:rPr>
              <a:t>                                    @error('</a:t>
            </a:r>
            <a:r>
              <a:rPr lang="en-US" sz="300" dirty="0" err="1">
                <a:solidFill>
                  <a:srgbClr val="014067"/>
                </a:solidFill>
              </a:rPr>
              <a:t>judul</a:t>
            </a:r>
            <a:r>
              <a:rPr lang="en-US" sz="300" dirty="0">
                <a:solidFill>
                  <a:srgbClr val="014067"/>
                </a:solidFill>
              </a:rPr>
              <a:t>')</a:t>
            </a:r>
          </a:p>
          <a:p>
            <a:r>
              <a:rPr lang="en-US" sz="300" dirty="0">
                <a:solidFill>
                  <a:srgbClr val="014067"/>
                </a:solidFill>
              </a:rPr>
              <a:t>                                    &lt;div class="alert alert-danger mt-2"&gt;</a:t>
            </a:r>
          </a:p>
          <a:p>
            <a:r>
              <a:rPr lang="en-US" sz="300" dirty="0">
                <a:solidFill>
                  <a:srgbClr val="014067"/>
                </a:solidFill>
              </a:rPr>
              <a:t>                                        {{ $message }}</a:t>
            </a:r>
          </a:p>
          <a:p>
            <a:r>
              <a:rPr lang="en-US" sz="300" dirty="0">
                <a:solidFill>
                  <a:srgbClr val="014067"/>
                </a:solidFill>
              </a:rPr>
              <a:t>                                    &lt;/div&gt;</a:t>
            </a:r>
          </a:p>
          <a:p>
            <a:r>
              <a:rPr lang="en-US" sz="300" dirty="0">
                <a:solidFill>
                  <a:srgbClr val="014067"/>
                </a:solidFill>
              </a:rPr>
              <a:t>                                    @</a:t>
            </a:r>
            <a:r>
              <a:rPr lang="en-US" sz="300" dirty="0" err="1">
                <a:solidFill>
                  <a:srgbClr val="014067"/>
                </a:solidFill>
              </a:rPr>
              <a:t>enderror</a:t>
            </a:r>
            <a:endParaRPr lang="en-US" sz="300" dirty="0">
              <a:solidFill>
                <a:srgbClr val="014067"/>
              </a:solidFill>
            </a:endParaRPr>
          </a:p>
          <a:p>
            <a:r>
              <a:rPr lang="en-US" sz="300" dirty="0">
                <a:solidFill>
                  <a:srgbClr val="014067"/>
                </a:solidFill>
              </a:rPr>
              <a:t>                                &lt;/div&gt;</a:t>
            </a:r>
          </a:p>
          <a:p>
            <a:endParaRPr lang="en-US" sz="300" dirty="0">
              <a:solidFill>
                <a:srgbClr val="014067"/>
              </a:solidFill>
            </a:endParaRPr>
          </a:p>
          <a:p>
            <a:r>
              <a:rPr lang="en-US" sz="300" dirty="0">
                <a:solidFill>
                  <a:srgbClr val="014067"/>
                </a:solidFill>
              </a:rPr>
              <a:t>                                &lt;div class="form-group mb-5"&gt;</a:t>
            </a:r>
          </a:p>
          <a:p>
            <a:r>
              <a:rPr lang="en-US" sz="300" dirty="0">
                <a:solidFill>
                  <a:srgbClr val="014067"/>
                </a:solidFill>
              </a:rPr>
              <a:t>                                    &lt;label class="font-weight-bold"&gt;ISI&lt;/label&gt;</a:t>
            </a:r>
          </a:p>
          <a:p>
            <a:r>
              <a:rPr lang="en-US" sz="300" dirty="0">
                <a:solidFill>
                  <a:srgbClr val="014067"/>
                </a:solidFill>
              </a:rPr>
              <a:t>                                    &lt;</a:t>
            </a:r>
            <a:r>
              <a:rPr lang="en-US" sz="300" dirty="0" err="1">
                <a:solidFill>
                  <a:srgbClr val="014067"/>
                </a:solidFill>
              </a:rPr>
              <a:t>textarea</a:t>
            </a:r>
            <a:r>
              <a:rPr lang="en-US" sz="300" dirty="0">
                <a:solidFill>
                  <a:srgbClr val="014067"/>
                </a:solidFill>
              </a:rPr>
              <a:t> class="form-control @error('</a:t>
            </a:r>
            <a:r>
              <a:rPr lang="en-US" sz="300" dirty="0" err="1">
                <a:solidFill>
                  <a:srgbClr val="014067"/>
                </a:solidFill>
              </a:rPr>
              <a:t>isi</a:t>
            </a:r>
            <a:r>
              <a:rPr lang="en-US" sz="300" dirty="0">
                <a:solidFill>
                  <a:srgbClr val="014067"/>
                </a:solidFill>
              </a:rPr>
              <a:t>') is-invalid @</a:t>
            </a:r>
            <a:r>
              <a:rPr lang="en-US" sz="300" dirty="0" err="1">
                <a:solidFill>
                  <a:srgbClr val="014067"/>
                </a:solidFill>
              </a:rPr>
              <a:t>enderror</a:t>
            </a:r>
            <a:r>
              <a:rPr lang="en-US" sz="300" dirty="0">
                <a:solidFill>
                  <a:srgbClr val="014067"/>
                </a:solidFill>
              </a:rPr>
              <a:t>" id="</a:t>
            </a:r>
            <a:r>
              <a:rPr lang="en-US" sz="300" dirty="0" err="1">
                <a:solidFill>
                  <a:srgbClr val="014067"/>
                </a:solidFill>
              </a:rPr>
              <a:t>isi</a:t>
            </a:r>
            <a:r>
              <a:rPr lang="en-US" sz="300" dirty="0">
                <a:solidFill>
                  <a:srgbClr val="014067"/>
                </a:solidFill>
              </a:rPr>
              <a:t>" name="</a:t>
            </a:r>
            <a:r>
              <a:rPr lang="en-US" sz="300" dirty="0" err="1">
                <a:solidFill>
                  <a:srgbClr val="014067"/>
                </a:solidFill>
              </a:rPr>
              <a:t>isi</a:t>
            </a:r>
            <a:r>
              <a:rPr lang="en-US" sz="300" dirty="0">
                <a:solidFill>
                  <a:srgbClr val="014067"/>
                </a:solidFill>
              </a:rPr>
              <a:t>" rows="5" placeholder="</a:t>
            </a:r>
            <a:r>
              <a:rPr lang="en-US" sz="300" dirty="0" err="1">
                <a:solidFill>
                  <a:srgbClr val="014067"/>
                </a:solidFill>
              </a:rPr>
              <a:t>Masukkan</a:t>
            </a:r>
            <a:r>
              <a:rPr lang="en-US" sz="300" dirty="0">
                <a:solidFill>
                  <a:srgbClr val="014067"/>
                </a:solidFill>
              </a:rPr>
              <a:t> </a:t>
            </a:r>
            <a:r>
              <a:rPr lang="en-US" sz="300" dirty="0" err="1">
                <a:solidFill>
                  <a:srgbClr val="014067"/>
                </a:solidFill>
              </a:rPr>
              <a:t>Konten</a:t>
            </a:r>
            <a:r>
              <a:rPr lang="en-US" sz="300" dirty="0">
                <a:solidFill>
                  <a:srgbClr val="014067"/>
                </a:solidFill>
              </a:rPr>
              <a:t> </a:t>
            </a:r>
            <a:r>
              <a:rPr lang="en-US" sz="300" dirty="0" err="1">
                <a:solidFill>
                  <a:srgbClr val="014067"/>
                </a:solidFill>
              </a:rPr>
              <a:t>Artikel</a:t>
            </a:r>
            <a:r>
              <a:rPr lang="en-US" sz="300" dirty="0">
                <a:solidFill>
                  <a:srgbClr val="014067"/>
                </a:solidFill>
              </a:rPr>
              <a:t>"&gt;{{ old('</a:t>
            </a:r>
            <a:r>
              <a:rPr lang="en-US" sz="300" dirty="0" err="1">
                <a:solidFill>
                  <a:srgbClr val="014067"/>
                </a:solidFill>
              </a:rPr>
              <a:t>isi</a:t>
            </a:r>
            <a:r>
              <a:rPr lang="en-US" sz="300" dirty="0">
                <a:solidFill>
                  <a:srgbClr val="014067"/>
                </a:solidFill>
              </a:rPr>
              <a:t>', $</a:t>
            </a:r>
            <a:r>
              <a:rPr lang="en-US" sz="300" dirty="0" err="1">
                <a:solidFill>
                  <a:srgbClr val="014067"/>
                </a:solidFill>
              </a:rPr>
              <a:t>artikel</a:t>
            </a:r>
            <a:r>
              <a:rPr lang="en-US" sz="300" dirty="0">
                <a:solidFill>
                  <a:srgbClr val="014067"/>
                </a:solidFill>
              </a:rPr>
              <a:t>-&gt;</a:t>
            </a:r>
            <a:r>
              <a:rPr lang="en-US" sz="300" dirty="0" err="1">
                <a:solidFill>
                  <a:srgbClr val="014067"/>
                </a:solidFill>
              </a:rPr>
              <a:t>isi</a:t>
            </a:r>
            <a:r>
              <a:rPr lang="en-US" sz="300" dirty="0">
                <a:solidFill>
                  <a:srgbClr val="014067"/>
                </a:solidFill>
              </a:rPr>
              <a:t>) }}&lt;/</a:t>
            </a:r>
            <a:r>
              <a:rPr lang="en-US" sz="300" dirty="0" err="1">
                <a:solidFill>
                  <a:srgbClr val="014067"/>
                </a:solidFill>
              </a:rPr>
              <a:t>textarea</a:t>
            </a:r>
            <a:r>
              <a:rPr lang="en-US" sz="300" dirty="0">
                <a:solidFill>
                  <a:srgbClr val="014067"/>
                </a:solidFill>
              </a:rPr>
              <a:t>&gt;</a:t>
            </a:r>
          </a:p>
          <a:p>
            <a:endParaRPr lang="en-US" sz="300" dirty="0">
              <a:solidFill>
                <a:srgbClr val="014067"/>
              </a:solidFill>
            </a:endParaRPr>
          </a:p>
          <a:p>
            <a:r>
              <a:rPr lang="en-US" sz="300" dirty="0">
                <a:solidFill>
                  <a:srgbClr val="014067"/>
                </a:solidFill>
              </a:rPr>
              <a:t>                                    @error('</a:t>
            </a:r>
            <a:r>
              <a:rPr lang="en-US" sz="300" dirty="0" err="1">
                <a:solidFill>
                  <a:srgbClr val="014067"/>
                </a:solidFill>
              </a:rPr>
              <a:t>isi</a:t>
            </a:r>
            <a:r>
              <a:rPr lang="en-US" sz="300" dirty="0">
                <a:solidFill>
                  <a:srgbClr val="014067"/>
                </a:solidFill>
              </a:rPr>
              <a:t>')</a:t>
            </a:r>
          </a:p>
          <a:p>
            <a:r>
              <a:rPr lang="en-US" sz="300" dirty="0">
                <a:solidFill>
                  <a:srgbClr val="014067"/>
                </a:solidFill>
              </a:rPr>
              <a:t>                                    &lt;div class="alert alert-danger mt-2"&gt;</a:t>
            </a:r>
          </a:p>
          <a:p>
            <a:r>
              <a:rPr lang="en-US" sz="300" dirty="0">
                <a:solidFill>
                  <a:srgbClr val="014067"/>
                </a:solidFill>
              </a:rPr>
              <a:t>                                        {{ $message }}</a:t>
            </a:r>
          </a:p>
          <a:p>
            <a:r>
              <a:rPr lang="en-US" sz="300" dirty="0">
                <a:solidFill>
                  <a:srgbClr val="014067"/>
                </a:solidFill>
              </a:rPr>
              <a:t>                                    &lt;/div&gt;</a:t>
            </a:r>
          </a:p>
          <a:p>
            <a:r>
              <a:rPr lang="en-US" sz="300" dirty="0">
                <a:solidFill>
                  <a:srgbClr val="014067"/>
                </a:solidFill>
              </a:rPr>
              <a:t>                                    @</a:t>
            </a:r>
            <a:r>
              <a:rPr lang="en-US" sz="300" dirty="0" err="1">
                <a:solidFill>
                  <a:srgbClr val="014067"/>
                </a:solidFill>
              </a:rPr>
              <a:t>enderror</a:t>
            </a:r>
            <a:endParaRPr lang="en-US" sz="300" dirty="0">
              <a:solidFill>
                <a:srgbClr val="014067"/>
              </a:solidFill>
            </a:endParaRPr>
          </a:p>
          <a:p>
            <a:r>
              <a:rPr lang="en-US" sz="300" dirty="0">
                <a:solidFill>
                  <a:srgbClr val="014067"/>
                </a:solidFill>
              </a:rPr>
              <a:t>                                &lt;/div&gt;</a:t>
            </a:r>
          </a:p>
          <a:p>
            <a:endParaRPr lang="en-US" sz="300" dirty="0">
              <a:solidFill>
                <a:srgbClr val="014067"/>
              </a:solidFill>
            </a:endParaRPr>
          </a:p>
          <a:p>
            <a:r>
              <a:rPr lang="en-US" sz="300" dirty="0">
                <a:solidFill>
                  <a:srgbClr val="014067"/>
                </a:solidFill>
              </a:rPr>
              <a:t>                                &lt;button type="submit" class="</a:t>
            </a:r>
            <a:r>
              <a:rPr lang="en-US" sz="300" dirty="0" err="1">
                <a:solidFill>
                  <a:srgbClr val="014067"/>
                </a:solidFill>
              </a:rPr>
              <a:t>btn</a:t>
            </a:r>
            <a:r>
              <a:rPr lang="en-US" sz="300" dirty="0">
                <a:solidFill>
                  <a:srgbClr val="014067"/>
                </a:solidFill>
              </a:rPr>
              <a:t> </a:t>
            </a:r>
            <a:r>
              <a:rPr lang="en-US" sz="300" dirty="0" err="1">
                <a:solidFill>
                  <a:srgbClr val="014067"/>
                </a:solidFill>
              </a:rPr>
              <a:t>btn</a:t>
            </a:r>
            <a:r>
              <a:rPr lang="en-US" sz="300" dirty="0">
                <a:solidFill>
                  <a:srgbClr val="014067"/>
                </a:solidFill>
              </a:rPr>
              <a:t>-md </a:t>
            </a:r>
            <a:r>
              <a:rPr lang="en-US" sz="300" dirty="0" err="1">
                <a:solidFill>
                  <a:srgbClr val="014067"/>
                </a:solidFill>
              </a:rPr>
              <a:t>btn</a:t>
            </a:r>
            <a:r>
              <a:rPr lang="en-US" sz="300" dirty="0">
                <a:solidFill>
                  <a:srgbClr val="014067"/>
                </a:solidFill>
              </a:rPr>
              <a:t>-primary"&gt;UPDATE&lt;/button&gt;</a:t>
            </a:r>
          </a:p>
          <a:p>
            <a:r>
              <a:rPr lang="en-US" sz="300" dirty="0">
                <a:solidFill>
                  <a:srgbClr val="014067"/>
                </a:solidFill>
              </a:rPr>
              <a:t>                                &lt;button type="reset" class="</a:t>
            </a:r>
            <a:r>
              <a:rPr lang="en-US" sz="300" dirty="0" err="1">
                <a:solidFill>
                  <a:srgbClr val="014067"/>
                </a:solidFill>
              </a:rPr>
              <a:t>btn</a:t>
            </a:r>
            <a:r>
              <a:rPr lang="en-US" sz="300" dirty="0">
                <a:solidFill>
                  <a:srgbClr val="014067"/>
                </a:solidFill>
              </a:rPr>
              <a:t> </a:t>
            </a:r>
            <a:r>
              <a:rPr lang="en-US" sz="300" dirty="0" err="1">
                <a:solidFill>
                  <a:srgbClr val="014067"/>
                </a:solidFill>
              </a:rPr>
              <a:t>btn</a:t>
            </a:r>
            <a:r>
              <a:rPr lang="en-US" sz="300" dirty="0">
                <a:solidFill>
                  <a:srgbClr val="014067"/>
                </a:solidFill>
              </a:rPr>
              <a:t>-md </a:t>
            </a:r>
            <a:r>
              <a:rPr lang="en-US" sz="300" dirty="0" err="1">
                <a:solidFill>
                  <a:srgbClr val="014067"/>
                </a:solidFill>
              </a:rPr>
              <a:t>btn</a:t>
            </a:r>
            <a:r>
              <a:rPr lang="en-US" sz="300" dirty="0">
                <a:solidFill>
                  <a:srgbClr val="014067"/>
                </a:solidFill>
              </a:rPr>
              <a:t>-warning"&gt;RESET&lt;/button&gt;</a:t>
            </a:r>
          </a:p>
          <a:p>
            <a:endParaRPr lang="en-US" sz="300" dirty="0">
              <a:solidFill>
                <a:srgbClr val="014067"/>
              </a:solidFill>
            </a:endParaRPr>
          </a:p>
          <a:p>
            <a:r>
              <a:rPr lang="en-US" sz="300" dirty="0">
                <a:solidFill>
                  <a:srgbClr val="014067"/>
                </a:solidFill>
              </a:rPr>
              <a:t>                            &lt;/form&gt;</a:t>
            </a:r>
          </a:p>
          <a:p>
            <a:r>
              <a:rPr lang="en-US" sz="300" dirty="0">
                <a:solidFill>
                  <a:srgbClr val="014067"/>
                </a:solidFill>
              </a:rPr>
              <a:t>                        &lt;/div&gt;</a:t>
            </a:r>
          </a:p>
          <a:p>
            <a:r>
              <a:rPr lang="en-US" sz="300" dirty="0">
                <a:solidFill>
                  <a:srgbClr val="014067"/>
                </a:solidFill>
              </a:rPr>
              <a:t>                    &lt;/div&gt;</a:t>
            </a:r>
          </a:p>
          <a:p>
            <a:r>
              <a:rPr lang="en-US" sz="300" dirty="0">
                <a:solidFill>
                  <a:srgbClr val="014067"/>
                </a:solidFill>
              </a:rPr>
              <a:t>                &lt;/div&gt;</a:t>
            </a:r>
          </a:p>
          <a:p>
            <a:r>
              <a:rPr lang="en-US" sz="300" dirty="0">
                <a:solidFill>
                  <a:srgbClr val="014067"/>
                </a:solidFill>
              </a:rPr>
              <a:t>            &lt;/div&gt;</a:t>
            </a:r>
          </a:p>
          <a:p>
            <a:endParaRPr lang="en-US" sz="300" dirty="0">
              <a:solidFill>
                <a:srgbClr val="014067"/>
              </a:solidFill>
            </a:endParaRPr>
          </a:p>
          <a:p>
            <a:r>
              <a:rPr lang="en-US" sz="300" dirty="0">
                <a:solidFill>
                  <a:srgbClr val="014067"/>
                </a:solidFill>
              </a:rPr>
              <a:t>        &lt;/section&gt;</a:t>
            </a:r>
          </a:p>
          <a:p>
            <a:r>
              <a:rPr lang="en-US" sz="300" dirty="0">
                <a:solidFill>
                  <a:srgbClr val="014067"/>
                </a:solidFill>
              </a:rPr>
              <a:t>    &lt;/div&gt;</a:t>
            </a:r>
          </a:p>
          <a:p>
            <a:r>
              <a:rPr lang="en-US" sz="300" dirty="0">
                <a:solidFill>
                  <a:srgbClr val="014067"/>
                </a:solidFill>
              </a:rPr>
              <a:t>&lt;/main&gt;</a:t>
            </a:r>
          </a:p>
          <a:p>
            <a:endParaRPr lang="en-US" sz="300" dirty="0">
              <a:solidFill>
                <a:srgbClr val="014067"/>
              </a:solidFill>
            </a:endParaRPr>
          </a:p>
          <a:p>
            <a:endParaRPr lang="en-US" sz="300" dirty="0">
              <a:solidFill>
                <a:srgbClr val="014067"/>
              </a:solidFill>
            </a:endParaRPr>
          </a:p>
          <a:p>
            <a:r>
              <a:rPr lang="en-US" sz="300" dirty="0">
                <a:solidFill>
                  <a:srgbClr val="014067"/>
                </a:solidFill>
              </a:rPr>
              <a:t>&lt;script </a:t>
            </a:r>
            <a:r>
              <a:rPr lang="en-US" sz="300" dirty="0" err="1">
                <a:solidFill>
                  <a:srgbClr val="014067"/>
                </a:solidFill>
              </a:rPr>
              <a:t>src</a:t>
            </a:r>
            <a:r>
              <a:rPr lang="en-US" sz="300" dirty="0">
                <a:solidFill>
                  <a:srgbClr val="014067"/>
                </a:solidFill>
              </a:rPr>
              <a:t>="../../</a:t>
            </a:r>
            <a:r>
              <a:rPr lang="en-US" sz="300" dirty="0" err="1">
                <a:solidFill>
                  <a:srgbClr val="014067"/>
                </a:solidFill>
              </a:rPr>
              <a:t>jquery</a:t>
            </a:r>
            <a:r>
              <a:rPr lang="en-US" sz="300" dirty="0">
                <a:solidFill>
                  <a:srgbClr val="014067"/>
                </a:solidFill>
              </a:rPr>
              <a:t>/jquery-3.6.0.min.js"&gt;&lt;/script&gt;</a:t>
            </a:r>
          </a:p>
          <a:p>
            <a:r>
              <a:rPr lang="en-US" sz="300" dirty="0">
                <a:solidFill>
                  <a:srgbClr val="014067"/>
                </a:solidFill>
              </a:rPr>
              <a:t>&lt;script </a:t>
            </a:r>
            <a:r>
              <a:rPr lang="en-US" sz="300" dirty="0" err="1">
                <a:solidFill>
                  <a:srgbClr val="014067"/>
                </a:solidFill>
              </a:rPr>
              <a:t>src</a:t>
            </a:r>
            <a:r>
              <a:rPr lang="en-US" sz="300" dirty="0">
                <a:solidFill>
                  <a:srgbClr val="014067"/>
                </a:solidFill>
              </a:rPr>
              <a:t>="../../bootstrap/</a:t>
            </a:r>
            <a:r>
              <a:rPr lang="en-US" sz="300" dirty="0" err="1">
                <a:solidFill>
                  <a:srgbClr val="014067"/>
                </a:solidFill>
              </a:rPr>
              <a:t>js</a:t>
            </a:r>
            <a:r>
              <a:rPr lang="en-US" sz="300" dirty="0">
                <a:solidFill>
                  <a:srgbClr val="014067"/>
                </a:solidFill>
              </a:rPr>
              <a:t>/bootstrap.min.js"&gt;&lt;/script&gt;</a:t>
            </a:r>
          </a:p>
          <a:p>
            <a:r>
              <a:rPr lang="en-US" sz="300" dirty="0">
                <a:solidFill>
                  <a:srgbClr val="014067"/>
                </a:solidFill>
              </a:rPr>
              <a:t>&lt;script </a:t>
            </a:r>
            <a:r>
              <a:rPr lang="en-US" sz="300" dirty="0" err="1">
                <a:solidFill>
                  <a:srgbClr val="014067"/>
                </a:solidFill>
              </a:rPr>
              <a:t>src</a:t>
            </a:r>
            <a:r>
              <a:rPr lang="en-US" sz="300" dirty="0">
                <a:solidFill>
                  <a:srgbClr val="014067"/>
                </a:solidFill>
              </a:rPr>
              <a:t>="../../</a:t>
            </a:r>
            <a:r>
              <a:rPr lang="en-US" sz="300" dirty="0" err="1">
                <a:solidFill>
                  <a:srgbClr val="014067"/>
                </a:solidFill>
              </a:rPr>
              <a:t>ckeditor</a:t>
            </a:r>
            <a:r>
              <a:rPr lang="en-US" sz="300" dirty="0">
                <a:solidFill>
                  <a:srgbClr val="014067"/>
                </a:solidFill>
              </a:rPr>
              <a:t>/ckeditor.js"&gt;&lt;/script&gt;</a:t>
            </a:r>
          </a:p>
          <a:p>
            <a:endParaRPr lang="en-US" sz="300" dirty="0">
              <a:solidFill>
                <a:srgbClr val="014067"/>
              </a:solidFill>
            </a:endParaRPr>
          </a:p>
          <a:p>
            <a:r>
              <a:rPr lang="en-US" sz="300" dirty="0">
                <a:solidFill>
                  <a:srgbClr val="014067"/>
                </a:solidFill>
              </a:rPr>
              <a:t>&lt;script&gt;</a:t>
            </a:r>
          </a:p>
          <a:p>
            <a:r>
              <a:rPr lang="en-US" sz="300" dirty="0">
                <a:solidFill>
                  <a:srgbClr val="014067"/>
                </a:solidFill>
              </a:rPr>
              <a:t>   </a:t>
            </a:r>
            <a:r>
              <a:rPr lang="en-US" sz="300" dirty="0" err="1">
                <a:solidFill>
                  <a:srgbClr val="014067"/>
                </a:solidFill>
              </a:rPr>
              <a:t>ClassicEditor</a:t>
            </a:r>
            <a:endParaRPr lang="en-US" sz="300" dirty="0">
              <a:solidFill>
                <a:srgbClr val="014067"/>
              </a:solidFill>
            </a:endParaRPr>
          </a:p>
          <a:p>
            <a:r>
              <a:rPr lang="en-US" sz="300" dirty="0">
                <a:solidFill>
                  <a:srgbClr val="014067"/>
                </a:solidFill>
              </a:rPr>
              <a:t>   .create( </a:t>
            </a:r>
            <a:r>
              <a:rPr lang="en-US" sz="300" dirty="0" err="1">
                <a:solidFill>
                  <a:srgbClr val="014067"/>
                </a:solidFill>
              </a:rPr>
              <a:t>document.querySelector</a:t>
            </a:r>
            <a:r>
              <a:rPr lang="en-US" sz="300" dirty="0">
                <a:solidFill>
                  <a:srgbClr val="014067"/>
                </a:solidFill>
              </a:rPr>
              <a:t>( '#</a:t>
            </a:r>
            <a:r>
              <a:rPr lang="en-US" sz="300" dirty="0" err="1">
                <a:solidFill>
                  <a:srgbClr val="014067"/>
                </a:solidFill>
              </a:rPr>
              <a:t>isi</a:t>
            </a:r>
            <a:r>
              <a:rPr lang="en-US" sz="300" dirty="0">
                <a:solidFill>
                  <a:srgbClr val="014067"/>
                </a:solidFill>
              </a:rPr>
              <a:t>' ) )</a:t>
            </a:r>
          </a:p>
          <a:p>
            <a:r>
              <a:rPr lang="en-US" sz="300" dirty="0">
                <a:solidFill>
                  <a:srgbClr val="014067"/>
                </a:solidFill>
              </a:rPr>
              <a:t>   .catch( error =&gt; {</a:t>
            </a:r>
          </a:p>
          <a:p>
            <a:r>
              <a:rPr lang="en-US" sz="300" dirty="0">
                <a:solidFill>
                  <a:srgbClr val="014067"/>
                </a:solidFill>
              </a:rPr>
              <a:t>    </a:t>
            </a:r>
            <a:r>
              <a:rPr lang="en-US" sz="300" dirty="0" err="1">
                <a:solidFill>
                  <a:srgbClr val="014067"/>
                </a:solidFill>
              </a:rPr>
              <a:t>console.error</a:t>
            </a:r>
            <a:r>
              <a:rPr lang="en-US" sz="300" dirty="0">
                <a:solidFill>
                  <a:srgbClr val="014067"/>
                </a:solidFill>
              </a:rPr>
              <a:t>( error );</a:t>
            </a:r>
          </a:p>
          <a:p>
            <a:r>
              <a:rPr lang="en-US" sz="300" dirty="0">
                <a:solidFill>
                  <a:srgbClr val="014067"/>
                </a:solidFill>
              </a:rPr>
              <a:t>} );</a:t>
            </a:r>
          </a:p>
          <a:p>
            <a:r>
              <a:rPr lang="en-US" sz="300" dirty="0">
                <a:solidFill>
                  <a:srgbClr val="014067"/>
                </a:solidFill>
              </a:rPr>
              <a:t>&lt;/script&gt;</a:t>
            </a:r>
          </a:p>
          <a:p>
            <a:endParaRPr lang="en-US" sz="300" dirty="0">
              <a:solidFill>
                <a:srgbClr val="014067"/>
              </a:solidFill>
            </a:endParaRPr>
          </a:p>
          <a:p>
            <a:r>
              <a:rPr lang="en-US" sz="300" dirty="0">
                <a:solidFill>
                  <a:srgbClr val="014067"/>
                </a:solidFill>
              </a:rPr>
              <a:t>&lt;/body&gt;</a:t>
            </a:r>
          </a:p>
          <a:p>
            <a:r>
              <a:rPr lang="en-US" sz="300" dirty="0">
                <a:solidFill>
                  <a:srgbClr val="014067"/>
                </a:solidFill>
              </a:rPr>
              <a:t>&lt;/html&gt;</a:t>
            </a:r>
          </a:p>
        </p:txBody>
      </p:sp>
      <p:pic>
        <p:nvPicPr>
          <p:cNvPr id="2" name="Picture 1"/>
          <p:cNvPicPr>
            <a:picLocks noChangeAspect="1"/>
          </p:cNvPicPr>
          <p:nvPr/>
        </p:nvPicPr>
        <p:blipFill>
          <a:blip r:embed="rId3"/>
          <a:stretch>
            <a:fillRect/>
          </a:stretch>
        </p:blipFill>
        <p:spPr>
          <a:xfrm>
            <a:off x="5892221" y="2130641"/>
            <a:ext cx="4903970" cy="4225709"/>
          </a:xfrm>
          <a:prstGeom prst="rect">
            <a:avLst/>
          </a:prstGeom>
        </p:spPr>
      </p:pic>
    </p:spTree>
    <p:extLst>
      <p:ext uri="{BB962C8B-B14F-4D97-AF65-F5344CB8AC3E}">
        <p14:creationId xmlns:p14="http://schemas.microsoft.com/office/powerpoint/2010/main" val="26376855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Create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52</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904446"/>
            <a:ext cx="10747084" cy="1448137"/>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s-ES" sz="1800" dirty="0" err="1" smtClean="0"/>
              <a:t>Jika</a:t>
            </a:r>
            <a:r>
              <a:rPr lang="es-ES" sz="1800" dirty="0" smtClean="0"/>
              <a:t> </a:t>
            </a:r>
            <a:r>
              <a:rPr lang="es-ES" sz="1800" dirty="0" err="1" smtClean="0"/>
              <a:t>sudah</a:t>
            </a:r>
            <a:r>
              <a:rPr lang="es-ES" sz="1800" dirty="0" smtClean="0"/>
              <a:t> </a:t>
            </a:r>
            <a:r>
              <a:rPr lang="es-ES" sz="1800" dirty="0" err="1" smtClean="0"/>
              <a:t>maka</a:t>
            </a:r>
            <a:r>
              <a:rPr lang="es-ES" sz="1800" dirty="0" smtClean="0"/>
              <a:t> </a:t>
            </a:r>
            <a:r>
              <a:rPr lang="es-ES" sz="1800" dirty="0" err="1" smtClean="0"/>
              <a:t>hasilnya</a:t>
            </a:r>
            <a:r>
              <a:rPr lang="es-ES" sz="1800" dirty="0" smtClean="0"/>
              <a:t> </a:t>
            </a:r>
            <a:r>
              <a:rPr lang="es-ES" sz="1800" dirty="0" err="1" smtClean="0"/>
              <a:t>akan</a:t>
            </a:r>
            <a:r>
              <a:rPr lang="es-ES" sz="1800" dirty="0" smtClean="0"/>
              <a:t> </a:t>
            </a:r>
            <a:r>
              <a:rPr lang="es-ES" sz="1800" dirty="0" err="1" smtClean="0"/>
              <a:t>seperti</a:t>
            </a:r>
            <a:r>
              <a:rPr lang="es-ES" sz="1800" dirty="0" smtClean="0"/>
              <a:t> gambar di </a:t>
            </a:r>
            <a:r>
              <a:rPr lang="es-ES" sz="1800" dirty="0" err="1" smtClean="0"/>
              <a:t>bawah</a:t>
            </a:r>
            <a:r>
              <a:rPr lang="es-ES" sz="1800" dirty="0" smtClean="0"/>
              <a:t> </a:t>
            </a:r>
            <a:r>
              <a:rPr lang="es-ES" sz="1800" dirty="0" err="1" smtClean="0"/>
              <a:t>ini</a:t>
            </a:r>
            <a:endParaRPr lang="es-ES" sz="1800" b="1" dirty="0"/>
          </a:p>
        </p:txBody>
      </p:sp>
      <p:pic>
        <p:nvPicPr>
          <p:cNvPr id="2" name="Picture 1"/>
          <p:cNvPicPr>
            <a:picLocks noChangeAspect="1"/>
          </p:cNvPicPr>
          <p:nvPr/>
        </p:nvPicPr>
        <p:blipFill>
          <a:blip r:embed="rId3"/>
          <a:stretch>
            <a:fillRect/>
          </a:stretch>
        </p:blipFill>
        <p:spPr>
          <a:xfrm>
            <a:off x="791410" y="1739900"/>
            <a:ext cx="10201621" cy="2943593"/>
          </a:xfrm>
          <a:prstGeom prst="rect">
            <a:avLst/>
          </a:prstGeom>
        </p:spPr>
      </p:pic>
    </p:spTree>
    <p:extLst>
      <p:ext uri="{BB962C8B-B14F-4D97-AF65-F5344CB8AC3E}">
        <p14:creationId xmlns:p14="http://schemas.microsoft.com/office/powerpoint/2010/main" val="9251301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920343" y="2772423"/>
            <a:ext cx="4884058" cy="713728"/>
          </a:xfrm>
          <a:prstGeom prst="rect">
            <a:avLst/>
          </a:prstGeom>
        </p:spPr>
        <p:txBody>
          <a:bodyPr vert="horz" lIns="91440" tIns="45720" rIns="91440" bIns="0" rtlCol="0" anchor="t">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pPr algn="ctr"/>
            <a:r>
              <a:rPr lang="en-US" dirty="0" smtClean="0"/>
              <a:t>Delete</a:t>
            </a:r>
            <a:endParaRPr lang="en-US" b="0" i="1" dirty="0"/>
          </a:p>
        </p:txBody>
      </p:sp>
      <p:sp>
        <p:nvSpPr>
          <p:cNvPr id="11" name="Text Placeholder 2"/>
          <p:cNvSpPr txBox="1">
            <a:spLocks/>
          </p:cNvSpPr>
          <p:nvPr/>
        </p:nvSpPr>
        <p:spPr>
          <a:xfrm>
            <a:off x="3638550" y="3562351"/>
            <a:ext cx="7953375" cy="1276350"/>
          </a:xfrm>
          <a:prstGeom prst="rect">
            <a:avLst/>
          </a:prstGeom>
        </p:spPr>
        <p:txBody>
          <a:bodyPr>
            <a:normAutofit/>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b="1" dirty="0" smtClean="0"/>
              <a:t>	</a:t>
            </a:r>
            <a:r>
              <a:rPr lang="en-US" dirty="0" err="1" smtClean="0"/>
              <a:t>Dalam</a:t>
            </a:r>
            <a:r>
              <a:rPr lang="en-US" dirty="0" smtClean="0"/>
              <a:t> </a:t>
            </a:r>
            <a:r>
              <a:rPr lang="en-US" dirty="0" err="1" smtClean="0"/>
              <a:t>definisi</a:t>
            </a:r>
            <a:r>
              <a:rPr lang="en-US" dirty="0" smtClean="0"/>
              <a:t> </a:t>
            </a:r>
            <a:r>
              <a:rPr lang="en-US" b="1" dirty="0" smtClean="0"/>
              <a:t>CRUD, </a:t>
            </a:r>
            <a:r>
              <a:rPr lang="en-US" i="1" dirty="0" smtClean="0"/>
              <a:t>Delete </a:t>
            </a:r>
            <a:r>
              <a:rPr lang="en-US" dirty="0" err="1" smtClean="0"/>
              <a:t>berfungsi</a:t>
            </a:r>
            <a:r>
              <a:rPr lang="en-US" dirty="0" smtClean="0"/>
              <a:t> </a:t>
            </a:r>
            <a:r>
              <a:rPr lang="en-US" dirty="0" err="1" smtClean="0"/>
              <a:t>ketika</a:t>
            </a:r>
            <a:r>
              <a:rPr lang="en-US" dirty="0" smtClean="0"/>
              <a:t> </a:t>
            </a:r>
            <a:r>
              <a:rPr lang="en-US" dirty="0" err="1" smtClean="0"/>
              <a:t>tidak</a:t>
            </a:r>
            <a:r>
              <a:rPr lang="en-US" dirty="0" smtClean="0"/>
              <a:t> </a:t>
            </a:r>
            <a:r>
              <a:rPr lang="en-US" dirty="0" err="1"/>
              <a:t>membutuhkan</a:t>
            </a:r>
            <a:r>
              <a:rPr lang="en-US" dirty="0"/>
              <a:t> </a:t>
            </a:r>
            <a:r>
              <a:rPr lang="en-US" dirty="0" err="1"/>
              <a:t>sebuah</a:t>
            </a:r>
            <a:r>
              <a:rPr lang="en-US" dirty="0"/>
              <a:t> </a:t>
            </a:r>
            <a:r>
              <a:rPr lang="en-US" i="1" dirty="0"/>
              <a:t>record</a:t>
            </a:r>
            <a:r>
              <a:rPr lang="en-US" dirty="0"/>
              <a:t> </a:t>
            </a:r>
            <a:r>
              <a:rPr lang="en-US" dirty="0" err="1"/>
              <a:t>lagi</a:t>
            </a:r>
            <a:r>
              <a:rPr lang="en-US" dirty="0"/>
              <a:t>, </a:t>
            </a:r>
            <a:r>
              <a:rPr lang="en-US" dirty="0" err="1"/>
              <a:t>maka</a:t>
            </a:r>
            <a:r>
              <a:rPr lang="en-US" dirty="0"/>
              <a:t> data </a:t>
            </a:r>
            <a:r>
              <a:rPr lang="en-US" dirty="0" err="1"/>
              <a:t>tersebut</a:t>
            </a:r>
            <a:r>
              <a:rPr lang="en-US" dirty="0"/>
              <a:t> </a:t>
            </a:r>
            <a:r>
              <a:rPr lang="en-US" dirty="0" err="1"/>
              <a:t>perlu</a:t>
            </a:r>
            <a:r>
              <a:rPr lang="en-US" dirty="0"/>
              <a:t> </a:t>
            </a:r>
            <a:r>
              <a:rPr lang="en-US" dirty="0" err="1"/>
              <a:t>untuk</a:t>
            </a:r>
            <a:r>
              <a:rPr lang="en-US" dirty="0"/>
              <a:t> </a:t>
            </a:r>
            <a:r>
              <a:rPr lang="en-US" dirty="0" err="1"/>
              <a:t>dihapus</a:t>
            </a:r>
            <a:r>
              <a:rPr lang="en-US" dirty="0"/>
              <a:t>. </a:t>
            </a:r>
          </a:p>
        </p:txBody>
      </p:sp>
    </p:spTree>
    <p:extLst>
      <p:ext uri="{BB962C8B-B14F-4D97-AF65-F5344CB8AC3E}">
        <p14:creationId xmlns:p14="http://schemas.microsoft.com/office/powerpoint/2010/main" val="21600898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Function Destroy</a:t>
            </a:r>
            <a:endParaRPr lang="en-US"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a:t>
            </a:r>
            <a:r>
              <a:rPr lang="en-US" dirty="0"/>
              <a:t>Delete</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54</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2"/>
            <a:ext cx="10747084" cy="958663"/>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sz="1800" dirty="0" err="1"/>
              <a:t>Disini</a:t>
            </a:r>
            <a:r>
              <a:rPr lang="es-ES" sz="1800" dirty="0"/>
              <a:t> </a:t>
            </a:r>
            <a:r>
              <a:rPr lang="es-ES" sz="1800" dirty="0" err="1"/>
              <a:t>kita</a:t>
            </a:r>
            <a:r>
              <a:rPr lang="es-ES" sz="1800" dirty="0"/>
              <a:t> </a:t>
            </a:r>
            <a:r>
              <a:rPr lang="es-ES" sz="1800" dirty="0" err="1"/>
              <a:t>akan</a:t>
            </a:r>
            <a:r>
              <a:rPr lang="es-ES" sz="1800" dirty="0"/>
              <a:t> </a:t>
            </a:r>
            <a:r>
              <a:rPr lang="es-ES" sz="1800" dirty="0" err="1"/>
              <a:t>menambahkan</a:t>
            </a:r>
            <a:r>
              <a:rPr lang="es-ES" sz="1800" dirty="0"/>
              <a:t> </a:t>
            </a:r>
            <a:r>
              <a:rPr lang="es-ES" sz="1800" dirty="0" err="1" smtClean="0"/>
              <a:t>satu</a:t>
            </a:r>
            <a:r>
              <a:rPr lang="es-ES" sz="1800" dirty="0" smtClean="0"/>
              <a:t> </a:t>
            </a:r>
            <a:r>
              <a:rPr lang="es-ES" sz="1800" dirty="0" err="1"/>
              <a:t>function</a:t>
            </a:r>
            <a:r>
              <a:rPr lang="es-ES" sz="1800" dirty="0"/>
              <a:t> di </a:t>
            </a:r>
            <a:r>
              <a:rPr lang="es-ES" sz="1800" dirty="0" err="1"/>
              <a:t>dalam</a:t>
            </a:r>
            <a:r>
              <a:rPr lang="es-ES" sz="1800" dirty="0"/>
              <a:t> </a:t>
            </a:r>
            <a:r>
              <a:rPr lang="es-ES" sz="1800" dirty="0" err="1"/>
              <a:t>controller</a:t>
            </a:r>
            <a:r>
              <a:rPr lang="es-ES" sz="1800" dirty="0"/>
              <a:t> </a:t>
            </a:r>
            <a:r>
              <a:rPr lang="es-ES" sz="1800" dirty="0" err="1" smtClean="0"/>
              <a:t>artikel</a:t>
            </a:r>
            <a:r>
              <a:rPr lang="es-ES" sz="1800" dirty="0" smtClean="0"/>
              <a:t>, </a:t>
            </a:r>
            <a:r>
              <a:rPr lang="es-ES" sz="1800" dirty="0" err="1"/>
              <a:t>silahkan</a:t>
            </a:r>
            <a:r>
              <a:rPr lang="es-ES" sz="1800" dirty="0"/>
              <a:t> </a:t>
            </a:r>
            <a:r>
              <a:rPr lang="es-ES" sz="1800" dirty="0" err="1"/>
              <a:t>buka</a:t>
            </a:r>
            <a:r>
              <a:rPr lang="es-ES" sz="1800" dirty="0"/>
              <a:t> file </a:t>
            </a:r>
            <a:r>
              <a:rPr lang="es-ES" sz="1800" b="1" dirty="0" smtClean="0"/>
              <a:t>app/Http/</a:t>
            </a:r>
            <a:r>
              <a:rPr lang="es-ES" sz="1800" b="1" dirty="0" err="1" smtClean="0"/>
              <a:t>Controller</a:t>
            </a:r>
            <a:r>
              <a:rPr lang="es-ES" sz="1800" b="1" dirty="0" smtClean="0"/>
              <a:t>/</a:t>
            </a:r>
            <a:r>
              <a:rPr lang="es-ES" sz="1800" b="1" dirty="0" err="1" smtClean="0"/>
              <a:t>ArtikelController.php</a:t>
            </a:r>
            <a:r>
              <a:rPr lang="es-ES" sz="1800" b="1" dirty="0" smtClean="0"/>
              <a:t> </a:t>
            </a:r>
            <a:r>
              <a:rPr lang="es-ES" sz="1800" dirty="0" err="1"/>
              <a:t>kemudian</a:t>
            </a:r>
            <a:r>
              <a:rPr lang="es-ES" sz="1800" dirty="0"/>
              <a:t> </a:t>
            </a:r>
            <a:r>
              <a:rPr lang="es-ES" sz="1800" dirty="0" err="1"/>
              <a:t>silahkan</a:t>
            </a:r>
            <a:r>
              <a:rPr lang="es-ES" sz="1800" dirty="0"/>
              <a:t> </a:t>
            </a:r>
            <a:r>
              <a:rPr lang="es-ES" sz="1800" dirty="0" err="1"/>
              <a:t>tambahkan</a:t>
            </a:r>
            <a:r>
              <a:rPr lang="es-ES" sz="1800" dirty="0"/>
              <a:t> </a:t>
            </a:r>
            <a:r>
              <a:rPr lang="es-ES" sz="1800" dirty="0" err="1"/>
              <a:t>kode</a:t>
            </a:r>
            <a:r>
              <a:rPr lang="es-ES" sz="1800" dirty="0"/>
              <a:t> </a:t>
            </a:r>
            <a:r>
              <a:rPr lang="es-ES" sz="1800" dirty="0" err="1"/>
              <a:t>berikut</a:t>
            </a:r>
            <a:r>
              <a:rPr lang="es-ES" sz="1800" dirty="0"/>
              <a:t> </a:t>
            </a:r>
            <a:r>
              <a:rPr lang="es-ES" sz="1800" dirty="0" err="1"/>
              <a:t>ini</a:t>
            </a:r>
            <a:r>
              <a:rPr lang="es-ES" sz="1800" dirty="0"/>
              <a:t> </a:t>
            </a:r>
            <a:r>
              <a:rPr lang="es-ES" sz="1800" dirty="0" err="1"/>
              <a:t>tepat</a:t>
            </a:r>
            <a:r>
              <a:rPr lang="es-ES" sz="1800" dirty="0"/>
              <a:t> di </a:t>
            </a:r>
            <a:r>
              <a:rPr lang="es-ES" sz="1800" dirty="0" err="1"/>
              <a:t>bawah</a:t>
            </a:r>
            <a:r>
              <a:rPr lang="es-ES" sz="1800" dirty="0"/>
              <a:t> </a:t>
            </a:r>
            <a:r>
              <a:rPr lang="es-ES" sz="1800" dirty="0" err="1"/>
              <a:t>function</a:t>
            </a:r>
            <a:r>
              <a:rPr lang="es-ES" sz="1800" dirty="0"/>
              <a:t> </a:t>
            </a:r>
            <a:r>
              <a:rPr lang="es-ES" sz="1800" dirty="0" err="1" smtClean="0"/>
              <a:t>update</a:t>
            </a:r>
            <a:r>
              <a:rPr lang="es-ES" sz="1800" dirty="0" smtClean="0"/>
              <a:t>.</a:t>
            </a:r>
            <a:endParaRPr lang="es-ES" sz="1800" b="1" dirty="0"/>
          </a:p>
        </p:txBody>
      </p:sp>
      <p:sp>
        <p:nvSpPr>
          <p:cNvPr id="12" name="Rectangle 11"/>
          <p:cNvSpPr/>
          <p:nvPr/>
        </p:nvSpPr>
        <p:spPr>
          <a:xfrm>
            <a:off x="997997" y="2449035"/>
            <a:ext cx="5989543" cy="28152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smtClean="0">
                <a:solidFill>
                  <a:srgbClr val="014067"/>
                </a:solidFill>
              </a:rPr>
              <a:t>public </a:t>
            </a:r>
            <a:r>
              <a:rPr lang="en-US" sz="1200" dirty="0">
                <a:solidFill>
                  <a:srgbClr val="014067"/>
                </a:solidFill>
              </a:rPr>
              <a:t>function destroy($id)</a:t>
            </a:r>
          </a:p>
          <a:p>
            <a:r>
              <a:rPr lang="en-US" sz="1200" dirty="0">
                <a:solidFill>
                  <a:srgbClr val="014067"/>
                </a:solidFill>
              </a:rPr>
              <a:t>{</a:t>
            </a:r>
          </a:p>
          <a:p>
            <a:r>
              <a:rPr lang="en-US" sz="1200" dirty="0">
                <a:solidFill>
                  <a:srgbClr val="014067"/>
                </a:solidFill>
              </a:rPr>
              <a:t>    $</a:t>
            </a:r>
            <a:r>
              <a:rPr lang="en-US" sz="1200" dirty="0" err="1">
                <a:solidFill>
                  <a:srgbClr val="014067"/>
                </a:solidFill>
              </a:rPr>
              <a:t>artikel</a:t>
            </a:r>
            <a:r>
              <a:rPr lang="en-US" sz="1200" dirty="0">
                <a:solidFill>
                  <a:srgbClr val="014067"/>
                </a:solidFill>
              </a:rPr>
              <a:t> = </a:t>
            </a:r>
            <a:r>
              <a:rPr lang="en-US" sz="1200" dirty="0" err="1">
                <a:solidFill>
                  <a:srgbClr val="014067"/>
                </a:solidFill>
              </a:rPr>
              <a:t>Artikel</a:t>
            </a:r>
            <a:r>
              <a:rPr lang="en-US" sz="1200" dirty="0">
                <a:solidFill>
                  <a:srgbClr val="014067"/>
                </a:solidFill>
              </a:rPr>
              <a:t>::</a:t>
            </a:r>
            <a:r>
              <a:rPr lang="en-US" sz="1200" dirty="0" err="1">
                <a:solidFill>
                  <a:srgbClr val="014067"/>
                </a:solidFill>
              </a:rPr>
              <a:t>findOrFail</a:t>
            </a:r>
            <a:r>
              <a:rPr lang="en-US" sz="1200" dirty="0">
                <a:solidFill>
                  <a:srgbClr val="014067"/>
                </a:solidFill>
              </a:rPr>
              <a:t>($id);</a:t>
            </a:r>
          </a:p>
          <a:p>
            <a:r>
              <a:rPr lang="en-US" sz="1200" dirty="0">
                <a:solidFill>
                  <a:srgbClr val="014067"/>
                </a:solidFill>
              </a:rPr>
              <a:t>    Storage::disk('local')-&gt;delete('public/</a:t>
            </a:r>
            <a:r>
              <a:rPr lang="en-US" sz="1200" dirty="0" err="1">
                <a:solidFill>
                  <a:srgbClr val="014067"/>
                </a:solidFill>
              </a:rPr>
              <a:t>artikels</a:t>
            </a:r>
            <a:r>
              <a:rPr lang="en-US" sz="1200" dirty="0">
                <a:solidFill>
                  <a:srgbClr val="014067"/>
                </a:solidFill>
              </a:rPr>
              <a:t>/'.$</a:t>
            </a:r>
            <a:r>
              <a:rPr lang="en-US" sz="1200" dirty="0" err="1">
                <a:solidFill>
                  <a:srgbClr val="014067"/>
                </a:solidFill>
              </a:rPr>
              <a:t>artikel</a:t>
            </a:r>
            <a:r>
              <a:rPr lang="en-US" sz="1200" dirty="0">
                <a:solidFill>
                  <a:srgbClr val="014067"/>
                </a:solidFill>
              </a:rPr>
              <a:t>-&gt;</a:t>
            </a:r>
            <a:r>
              <a:rPr lang="en-US" sz="1200" dirty="0" err="1">
                <a:solidFill>
                  <a:srgbClr val="014067"/>
                </a:solidFill>
              </a:rPr>
              <a:t>gambar</a:t>
            </a:r>
            <a:r>
              <a:rPr lang="en-US" sz="1200" dirty="0">
                <a:solidFill>
                  <a:srgbClr val="014067"/>
                </a:solidFill>
              </a:rPr>
              <a:t>);</a:t>
            </a:r>
          </a:p>
          <a:p>
            <a:r>
              <a:rPr lang="en-US" sz="1200" dirty="0">
                <a:solidFill>
                  <a:srgbClr val="014067"/>
                </a:solidFill>
              </a:rPr>
              <a:t>    $</a:t>
            </a:r>
            <a:r>
              <a:rPr lang="en-US" sz="1200" dirty="0" err="1">
                <a:solidFill>
                  <a:srgbClr val="014067"/>
                </a:solidFill>
              </a:rPr>
              <a:t>artikel</a:t>
            </a:r>
            <a:r>
              <a:rPr lang="en-US" sz="1200" dirty="0">
                <a:solidFill>
                  <a:srgbClr val="014067"/>
                </a:solidFill>
              </a:rPr>
              <a:t>-&gt;delete();</a:t>
            </a:r>
          </a:p>
          <a:p>
            <a:endParaRPr lang="en-US" sz="1200" dirty="0">
              <a:solidFill>
                <a:srgbClr val="014067"/>
              </a:solidFill>
            </a:endParaRPr>
          </a:p>
          <a:p>
            <a:r>
              <a:rPr lang="en-US" sz="1200" dirty="0">
                <a:solidFill>
                  <a:srgbClr val="014067"/>
                </a:solidFill>
              </a:rPr>
              <a:t>    if($</a:t>
            </a:r>
            <a:r>
              <a:rPr lang="en-US" sz="1200" dirty="0" err="1">
                <a:solidFill>
                  <a:srgbClr val="014067"/>
                </a:solidFill>
              </a:rPr>
              <a:t>artikel</a:t>
            </a:r>
            <a:r>
              <a:rPr lang="en-US" sz="1200" dirty="0">
                <a:solidFill>
                  <a:srgbClr val="014067"/>
                </a:solidFill>
              </a:rPr>
              <a:t>){</a:t>
            </a:r>
          </a:p>
          <a:p>
            <a:r>
              <a:rPr lang="en-US" sz="1200" dirty="0">
                <a:solidFill>
                  <a:srgbClr val="014067"/>
                </a:solidFill>
              </a:rPr>
              <a:t>        return redirect()-&gt;route('</a:t>
            </a:r>
            <a:r>
              <a:rPr lang="en-US" sz="1200" dirty="0" err="1">
                <a:solidFill>
                  <a:srgbClr val="014067"/>
                </a:solidFill>
              </a:rPr>
              <a:t>artikel.index</a:t>
            </a:r>
            <a:r>
              <a:rPr lang="en-US" sz="1200" dirty="0">
                <a:solidFill>
                  <a:srgbClr val="014067"/>
                </a:solidFill>
              </a:rPr>
              <a:t>')-&gt;with(['success' =&gt; 'Data </a:t>
            </a:r>
            <a:r>
              <a:rPr lang="en-US" sz="1200" dirty="0" err="1">
                <a:solidFill>
                  <a:srgbClr val="014067"/>
                </a:solidFill>
              </a:rPr>
              <a:t>Berhasil</a:t>
            </a:r>
            <a:r>
              <a:rPr lang="en-US" sz="1200" dirty="0">
                <a:solidFill>
                  <a:srgbClr val="014067"/>
                </a:solidFill>
              </a:rPr>
              <a:t> </a:t>
            </a:r>
            <a:r>
              <a:rPr lang="en-US" sz="1200" dirty="0" err="1">
                <a:solidFill>
                  <a:srgbClr val="014067"/>
                </a:solidFill>
              </a:rPr>
              <a:t>Dihapus</a:t>
            </a:r>
            <a:r>
              <a:rPr lang="en-US" sz="1200" dirty="0">
                <a:solidFill>
                  <a:srgbClr val="014067"/>
                </a:solidFill>
              </a:rPr>
              <a:t>!']);</a:t>
            </a:r>
          </a:p>
          <a:p>
            <a:r>
              <a:rPr lang="en-US" sz="1200" dirty="0">
                <a:solidFill>
                  <a:srgbClr val="014067"/>
                </a:solidFill>
              </a:rPr>
              <a:t>    }else{</a:t>
            </a:r>
          </a:p>
          <a:p>
            <a:r>
              <a:rPr lang="en-US" sz="1200" dirty="0">
                <a:solidFill>
                  <a:srgbClr val="014067"/>
                </a:solidFill>
              </a:rPr>
              <a:t>        return redirect()-&gt;route('</a:t>
            </a:r>
            <a:r>
              <a:rPr lang="en-US" sz="1200" dirty="0" err="1">
                <a:solidFill>
                  <a:srgbClr val="014067"/>
                </a:solidFill>
              </a:rPr>
              <a:t>artikel.index</a:t>
            </a:r>
            <a:r>
              <a:rPr lang="en-US" sz="1200" dirty="0">
                <a:solidFill>
                  <a:srgbClr val="014067"/>
                </a:solidFill>
              </a:rPr>
              <a:t>')-&gt;with(['error' =&gt; 'Data </a:t>
            </a:r>
            <a:r>
              <a:rPr lang="en-US" sz="1200" dirty="0" err="1">
                <a:solidFill>
                  <a:srgbClr val="014067"/>
                </a:solidFill>
              </a:rPr>
              <a:t>Gagal</a:t>
            </a:r>
            <a:r>
              <a:rPr lang="en-US" sz="1200" dirty="0">
                <a:solidFill>
                  <a:srgbClr val="014067"/>
                </a:solidFill>
              </a:rPr>
              <a:t> </a:t>
            </a:r>
            <a:r>
              <a:rPr lang="en-US" sz="1200" dirty="0" err="1">
                <a:solidFill>
                  <a:srgbClr val="014067"/>
                </a:solidFill>
              </a:rPr>
              <a:t>Dihapus</a:t>
            </a:r>
            <a:r>
              <a:rPr lang="en-US" sz="1200" dirty="0">
                <a:solidFill>
                  <a:srgbClr val="014067"/>
                </a:solidFill>
              </a:rPr>
              <a:t>!']);</a:t>
            </a:r>
          </a:p>
          <a:p>
            <a:r>
              <a:rPr lang="en-US" sz="1200" dirty="0">
                <a:solidFill>
                  <a:srgbClr val="014067"/>
                </a:solidFill>
              </a:rPr>
              <a:t>    }</a:t>
            </a:r>
          </a:p>
          <a:p>
            <a:r>
              <a:rPr lang="en-US" sz="1200" dirty="0">
                <a:solidFill>
                  <a:srgbClr val="014067"/>
                </a:solidFill>
              </a:rPr>
              <a:t>}</a:t>
            </a:r>
          </a:p>
        </p:txBody>
      </p:sp>
    </p:spTree>
    <p:extLst>
      <p:ext uri="{BB962C8B-B14F-4D97-AF65-F5344CB8AC3E}">
        <p14:creationId xmlns:p14="http://schemas.microsoft.com/office/powerpoint/2010/main" val="23682088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Delete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55</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490372"/>
            <a:ext cx="10747084" cy="3792828"/>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ES" sz="1800" dirty="0" err="1" smtClean="0">
                <a:solidFill>
                  <a:srgbClr val="014067"/>
                </a:solidFill>
              </a:rPr>
              <a:t>Baris</a:t>
            </a:r>
            <a:r>
              <a:rPr lang="es-ES" sz="1800" dirty="0" smtClean="0">
                <a:solidFill>
                  <a:srgbClr val="014067"/>
                </a:solidFill>
              </a:rPr>
              <a:t> </a:t>
            </a:r>
            <a:r>
              <a:rPr lang="es-ES" sz="1800" dirty="0" err="1" smtClean="0">
                <a:solidFill>
                  <a:srgbClr val="014067"/>
                </a:solidFill>
              </a:rPr>
              <a:t>ini</a:t>
            </a:r>
            <a:r>
              <a:rPr lang="es-ES" sz="1800" dirty="0" smtClean="0">
                <a:solidFill>
                  <a:srgbClr val="014067"/>
                </a:solidFill>
              </a:rPr>
              <a:t> </a:t>
            </a:r>
            <a:r>
              <a:rPr lang="es-ES" sz="1800" dirty="0" err="1" smtClean="0">
                <a:solidFill>
                  <a:srgbClr val="014067"/>
                </a:solidFill>
              </a:rPr>
              <a:t>berfungsi</a:t>
            </a:r>
            <a:r>
              <a:rPr lang="es-ES" sz="1800" dirty="0" smtClean="0">
                <a:solidFill>
                  <a:srgbClr val="014067"/>
                </a:solidFill>
              </a:rPr>
              <a:t> </a:t>
            </a:r>
            <a:r>
              <a:rPr lang="es-ES" sz="1800" dirty="0" err="1" smtClean="0">
                <a:solidFill>
                  <a:srgbClr val="014067"/>
                </a:solidFill>
              </a:rPr>
              <a:t>untuk</a:t>
            </a:r>
            <a:r>
              <a:rPr lang="es-ES" sz="1800" dirty="0" smtClean="0">
                <a:solidFill>
                  <a:srgbClr val="014067"/>
                </a:solidFill>
              </a:rPr>
              <a:t> </a:t>
            </a:r>
            <a:r>
              <a:rPr lang="es-ES" sz="1800" dirty="0" err="1" smtClean="0">
                <a:solidFill>
                  <a:srgbClr val="014067"/>
                </a:solidFill>
              </a:rPr>
              <a:t>mencari</a:t>
            </a:r>
            <a:r>
              <a:rPr lang="es-ES" sz="1800" dirty="0" smtClean="0">
                <a:solidFill>
                  <a:srgbClr val="014067"/>
                </a:solidFill>
              </a:rPr>
              <a:t> </a:t>
            </a:r>
            <a:r>
              <a:rPr lang="es-ES" sz="1800" dirty="0" err="1" smtClean="0">
                <a:solidFill>
                  <a:srgbClr val="014067"/>
                </a:solidFill>
              </a:rPr>
              <a:t>sebuah</a:t>
            </a:r>
            <a:r>
              <a:rPr lang="es-ES" sz="1800" dirty="0" smtClean="0">
                <a:solidFill>
                  <a:srgbClr val="014067"/>
                </a:solidFill>
              </a:rPr>
              <a:t> </a:t>
            </a:r>
            <a:r>
              <a:rPr lang="es-ES" sz="1800" dirty="0" err="1" smtClean="0">
                <a:solidFill>
                  <a:srgbClr val="014067"/>
                </a:solidFill>
              </a:rPr>
              <a:t>artikel</a:t>
            </a:r>
            <a:r>
              <a:rPr lang="es-ES" sz="1800" dirty="0" smtClean="0">
                <a:solidFill>
                  <a:srgbClr val="014067"/>
                </a:solidFill>
              </a:rPr>
              <a:t> </a:t>
            </a:r>
            <a:r>
              <a:rPr lang="es-ES" sz="1800" dirty="0" err="1" smtClean="0">
                <a:solidFill>
                  <a:srgbClr val="014067"/>
                </a:solidFill>
              </a:rPr>
              <a:t>dengan</a:t>
            </a:r>
            <a:r>
              <a:rPr lang="es-ES" sz="1800" dirty="0" smtClean="0">
                <a:solidFill>
                  <a:srgbClr val="014067"/>
                </a:solidFill>
              </a:rPr>
              <a:t> ID</a:t>
            </a:r>
          </a:p>
          <a:p>
            <a:pPr marL="285750" indent="-285750">
              <a:buFont typeface="Arial" panose="020B0604020202020204" pitchFamily="34" charset="0"/>
              <a:buChar char="•"/>
            </a:pPr>
            <a:endParaRPr lang="es-ES" sz="1800" dirty="0">
              <a:solidFill>
                <a:srgbClr val="014067"/>
              </a:solidFill>
            </a:endParaRPr>
          </a:p>
          <a:p>
            <a:pPr marL="285750" indent="-285750">
              <a:buFont typeface="Arial" panose="020B0604020202020204" pitchFamily="34" charset="0"/>
              <a:buChar char="•"/>
            </a:pPr>
            <a:endParaRPr lang="es-ES" sz="1800" dirty="0" smtClean="0">
              <a:solidFill>
                <a:srgbClr val="014067"/>
              </a:solidFill>
            </a:endParaRPr>
          </a:p>
          <a:p>
            <a:pPr marL="285750" indent="-285750">
              <a:buFont typeface="Arial" panose="020B0604020202020204" pitchFamily="34" charset="0"/>
              <a:buChar char="•"/>
            </a:pPr>
            <a:r>
              <a:rPr lang="es-ES" sz="1800" dirty="0" err="1" smtClean="0">
                <a:solidFill>
                  <a:srgbClr val="014067"/>
                </a:solidFill>
              </a:rPr>
              <a:t>Jika</a:t>
            </a:r>
            <a:r>
              <a:rPr lang="es-ES" sz="1800" dirty="0" smtClean="0">
                <a:solidFill>
                  <a:srgbClr val="014067"/>
                </a:solidFill>
              </a:rPr>
              <a:t> data </a:t>
            </a:r>
            <a:r>
              <a:rPr lang="es-ES" sz="1800" dirty="0" err="1" smtClean="0">
                <a:solidFill>
                  <a:srgbClr val="014067"/>
                </a:solidFill>
              </a:rPr>
              <a:t>ditemukan</a:t>
            </a:r>
            <a:r>
              <a:rPr lang="es-ES" sz="1800" dirty="0" smtClean="0">
                <a:solidFill>
                  <a:srgbClr val="014067"/>
                </a:solidFill>
              </a:rPr>
              <a:t> </a:t>
            </a:r>
            <a:r>
              <a:rPr lang="es-ES" sz="1800" dirty="0" err="1" smtClean="0">
                <a:solidFill>
                  <a:srgbClr val="014067"/>
                </a:solidFill>
              </a:rPr>
              <a:t>maka</a:t>
            </a:r>
            <a:r>
              <a:rPr lang="es-ES" sz="1800" dirty="0" smtClean="0">
                <a:solidFill>
                  <a:srgbClr val="014067"/>
                </a:solidFill>
              </a:rPr>
              <a:t> </a:t>
            </a:r>
            <a:r>
              <a:rPr lang="es-ES" sz="1800" dirty="0" err="1" smtClean="0">
                <a:solidFill>
                  <a:srgbClr val="014067"/>
                </a:solidFill>
              </a:rPr>
              <a:t>lakukan</a:t>
            </a:r>
            <a:r>
              <a:rPr lang="es-ES" sz="1800" dirty="0" smtClean="0">
                <a:solidFill>
                  <a:srgbClr val="014067"/>
                </a:solidFill>
              </a:rPr>
              <a:t> </a:t>
            </a:r>
            <a:r>
              <a:rPr lang="es-ES" sz="1800" dirty="0" err="1" smtClean="0">
                <a:solidFill>
                  <a:srgbClr val="014067"/>
                </a:solidFill>
              </a:rPr>
              <a:t>penghapusan</a:t>
            </a:r>
            <a:r>
              <a:rPr lang="es-ES" sz="1800" dirty="0" smtClean="0">
                <a:solidFill>
                  <a:srgbClr val="014067"/>
                </a:solidFill>
              </a:rPr>
              <a:t> </a:t>
            </a:r>
            <a:r>
              <a:rPr lang="es-ES" sz="1800" dirty="0" err="1" smtClean="0">
                <a:solidFill>
                  <a:srgbClr val="014067"/>
                </a:solidFill>
              </a:rPr>
              <a:t>sebuah</a:t>
            </a:r>
            <a:r>
              <a:rPr lang="es-ES" sz="1800" dirty="0" smtClean="0">
                <a:solidFill>
                  <a:srgbClr val="014067"/>
                </a:solidFill>
              </a:rPr>
              <a:t> gambar </a:t>
            </a:r>
            <a:r>
              <a:rPr lang="es-ES" sz="1800" dirty="0" err="1" smtClean="0">
                <a:solidFill>
                  <a:srgbClr val="014067"/>
                </a:solidFill>
              </a:rPr>
              <a:t>sesuai</a:t>
            </a:r>
            <a:r>
              <a:rPr lang="es-ES" sz="1800" dirty="0" smtClean="0">
                <a:solidFill>
                  <a:srgbClr val="014067"/>
                </a:solidFill>
              </a:rPr>
              <a:t> </a:t>
            </a:r>
            <a:r>
              <a:rPr lang="es-ES" sz="1800" dirty="0" err="1" smtClean="0">
                <a:solidFill>
                  <a:srgbClr val="014067"/>
                </a:solidFill>
              </a:rPr>
              <a:t>dengan</a:t>
            </a:r>
            <a:r>
              <a:rPr lang="es-ES" sz="1800" dirty="0" smtClean="0">
                <a:solidFill>
                  <a:srgbClr val="014067"/>
                </a:solidFill>
              </a:rPr>
              <a:t> </a:t>
            </a:r>
            <a:r>
              <a:rPr lang="es-ES" sz="1800" dirty="0" err="1" smtClean="0">
                <a:solidFill>
                  <a:srgbClr val="014067"/>
                </a:solidFill>
              </a:rPr>
              <a:t>nama</a:t>
            </a:r>
            <a:r>
              <a:rPr lang="es-ES" sz="1800" dirty="0" smtClean="0">
                <a:solidFill>
                  <a:srgbClr val="014067"/>
                </a:solidFill>
              </a:rPr>
              <a:t> yang </a:t>
            </a:r>
            <a:r>
              <a:rPr lang="es-ES" sz="1800" dirty="0" err="1" smtClean="0">
                <a:solidFill>
                  <a:srgbClr val="014067"/>
                </a:solidFill>
              </a:rPr>
              <a:t>ada</a:t>
            </a:r>
            <a:r>
              <a:rPr lang="es-ES" sz="1800" dirty="0" smtClean="0">
                <a:solidFill>
                  <a:srgbClr val="014067"/>
                </a:solidFill>
              </a:rPr>
              <a:t> di server </a:t>
            </a:r>
          </a:p>
          <a:p>
            <a:pPr marL="285750" indent="-285750">
              <a:buFont typeface="Arial" panose="020B0604020202020204" pitchFamily="34" charset="0"/>
              <a:buChar char="•"/>
            </a:pPr>
            <a:endParaRPr lang="es-ES" sz="1800" b="1" dirty="0">
              <a:solidFill>
                <a:srgbClr val="014067"/>
              </a:solidFill>
            </a:endParaRPr>
          </a:p>
          <a:p>
            <a:pPr marL="285750" indent="-285750">
              <a:buFont typeface="Arial" panose="020B0604020202020204" pitchFamily="34" charset="0"/>
              <a:buChar char="•"/>
            </a:pPr>
            <a:endParaRPr lang="es-ES" sz="1800" b="1" dirty="0" smtClean="0">
              <a:solidFill>
                <a:srgbClr val="014067"/>
              </a:solidFill>
            </a:endParaRPr>
          </a:p>
          <a:p>
            <a:pPr marL="285750" indent="-285750">
              <a:buFont typeface="Arial" panose="020B0604020202020204" pitchFamily="34" charset="0"/>
              <a:buChar char="•"/>
            </a:pPr>
            <a:r>
              <a:rPr lang="es-ES" sz="1800" dirty="0" err="1" smtClean="0">
                <a:solidFill>
                  <a:srgbClr val="014067"/>
                </a:solidFill>
              </a:rPr>
              <a:t>Lalu</a:t>
            </a:r>
            <a:r>
              <a:rPr lang="es-ES" sz="1800" dirty="0" smtClean="0">
                <a:solidFill>
                  <a:srgbClr val="014067"/>
                </a:solidFill>
              </a:rPr>
              <a:t> </a:t>
            </a:r>
            <a:r>
              <a:rPr lang="es-ES" sz="1800" dirty="0" err="1" smtClean="0">
                <a:solidFill>
                  <a:srgbClr val="014067"/>
                </a:solidFill>
              </a:rPr>
              <a:t>kita</a:t>
            </a:r>
            <a:r>
              <a:rPr lang="es-ES" sz="1800" dirty="0" smtClean="0">
                <a:solidFill>
                  <a:srgbClr val="014067"/>
                </a:solidFill>
              </a:rPr>
              <a:t> </a:t>
            </a:r>
            <a:r>
              <a:rPr lang="es-ES" sz="1800" dirty="0" err="1" smtClean="0">
                <a:solidFill>
                  <a:srgbClr val="014067"/>
                </a:solidFill>
              </a:rPr>
              <a:t>akan</a:t>
            </a:r>
            <a:r>
              <a:rPr lang="es-ES" sz="1800" dirty="0" smtClean="0">
                <a:solidFill>
                  <a:srgbClr val="014067"/>
                </a:solidFill>
              </a:rPr>
              <a:t> </a:t>
            </a:r>
            <a:r>
              <a:rPr lang="es-ES" sz="1800" dirty="0" err="1" smtClean="0">
                <a:solidFill>
                  <a:srgbClr val="014067"/>
                </a:solidFill>
              </a:rPr>
              <a:t>menghapus</a:t>
            </a:r>
            <a:r>
              <a:rPr lang="es-ES" sz="1800" dirty="0" smtClean="0">
                <a:solidFill>
                  <a:srgbClr val="014067"/>
                </a:solidFill>
              </a:rPr>
              <a:t> data </a:t>
            </a:r>
            <a:r>
              <a:rPr lang="es-ES" sz="1800" dirty="0" err="1" smtClean="0">
                <a:solidFill>
                  <a:srgbClr val="014067"/>
                </a:solidFill>
              </a:rPr>
              <a:t>tersebut</a:t>
            </a:r>
            <a:r>
              <a:rPr lang="es-ES" sz="1800" dirty="0" smtClean="0">
                <a:solidFill>
                  <a:srgbClr val="014067"/>
                </a:solidFill>
              </a:rPr>
              <a:t> </a:t>
            </a:r>
            <a:r>
              <a:rPr lang="es-ES" sz="1800" dirty="0" err="1" smtClean="0">
                <a:solidFill>
                  <a:srgbClr val="014067"/>
                </a:solidFill>
              </a:rPr>
              <a:t>dari</a:t>
            </a:r>
            <a:r>
              <a:rPr lang="es-ES" sz="1800" dirty="0" smtClean="0">
                <a:solidFill>
                  <a:srgbClr val="014067"/>
                </a:solidFill>
              </a:rPr>
              <a:t> </a:t>
            </a:r>
            <a:r>
              <a:rPr lang="es-ES" sz="1800" dirty="0" err="1" smtClean="0">
                <a:solidFill>
                  <a:srgbClr val="014067"/>
                </a:solidFill>
              </a:rPr>
              <a:t>database</a:t>
            </a:r>
            <a:endParaRPr lang="es-ES" sz="1800" dirty="0">
              <a:solidFill>
                <a:srgbClr val="014067"/>
              </a:solidFill>
            </a:endParaRPr>
          </a:p>
        </p:txBody>
      </p:sp>
      <p:sp>
        <p:nvSpPr>
          <p:cNvPr id="12" name="Rectangle 11"/>
          <p:cNvSpPr/>
          <p:nvPr/>
        </p:nvSpPr>
        <p:spPr>
          <a:xfrm>
            <a:off x="640599" y="1870371"/>
            <a:ext cx="5989543" cy="41608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smtClean="0">
                <a:solidFill>
                  <a:srgbClr val="014067"/>
                </a:solidFill>
              </a:rPr>
              <a:t>$</a:t>
            </a:r>
            <a:r>
              <a:rPr lang="en-US" sz="1200" dirty="0" err="1">
                <a:solidFill>
                  <a:srgbClr val="014067"/>
                </a:solidFill>
              </a:rPr>
              <a:t>artikel</a:t>
            </a:r>
            <a:r>
              <a:rPr lang="en-US" sz="1200" dirty="0">
                <a:solidFill>
                  <a:srgbClr val="014067"/>
                </a:solidFill>
              </a:rPr>
              <a:t> = </a:t>
            </a:r>
            <a:r>
              <a:rPr lang="en-US" sz="1200" dirty="0" err="1">
                <a:solidFill>
                  <a:srgbClr val="014067"/>
                </a:solidFill>
              </a:rPr>
              <a:t>Artikel</a:t>
            </a:r>
            <a:r>
              <a:rPr lang="en-US" sz="1200" dirty="0">
                <a:solidFill>
                  <a:srgbClr val="014067"/>
                </a:solidFill>
              </a:rPr>
              <a:t>::</a:t>
            </a:r>
            <a:r>
              <a:rPr lang="en-US" sz="1200" dirty="0" err="1">
                <a:solidFill>
                  <a:srgbClr val="014067"/>
                </a:solidFill>
              </a:rPr>
              <a:t>findOrFail</a:t>
            </a:r>
            <a:r>
              <a:rPr lang="en-US" sz="1200" dirty="0">
                <a:solidFill>
                  <a:srgbClr val="014067"/>
                </a:solidFill>
              </a:rPr>
              <a:t>($id</a:t>
            </a:r>
            <a:r>
              <a:rPr lang="en-US" sz="1200" dirty="0" smtClean="0">
                <a:solidFill>
                  <a:srgbClr val="014067"/>
                </a:solidFill>
              </a:rPr>
              <a:t>);</a:t>
            </a:r>
            <a:endParaRPr lang="en-US" sz="1200" dirty="0">
              <a:solidFill>
                <a:srgbClr val="014067"/>
              </a:solidFill>
            </a:endParaRPr>
          </a:p>
        </p:txBody>
      </p:sp>
      <p:sp>
        <p:nvSpPr>
          <p:cNvPr id="10" name="Rectangle 9"/>
          <p:cNvSpPr/>
          <p:nvPr/>
        </p:nvSpPr>
        <p:spPr>
          <a:xfrm>
            <a:off x="640599" y="4500955"/>
            <a:ext cx="5989543" cy="5038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smtClean="0">
                <a:solidFill>
                  <a:srgbClr val="014067"/>
                </a:solidFill>
              </a:rPr>
              <a:t>$</a:t>
            </a:r>
            <a:r>
              <a:rPr lang="en-US" sz="1200" dirty="0" err="1">
                <a:solidFill>
                  <a:srgbClr val="014067"/>
                </a:solidFill>
              </a:rPr>
              <a:t>artikel</a:t>
            </a:r>
            <a:r>
              <a:rPr lang="en-US" sz="1200" dirty="0">
                <a:solidFill>
                  <a:srgbClr val="014067"/>
                </a:solidFill>
              </a:rPr>
              <a:t>-&gt;delete</a:t>
            </a:r>
            <a:r>
              <a:rPr lang="en-US" sz="1200" dirty="0" smtClean="0">
                <a:solidFill>
                  <a:srgbClr val="014067"/>
                </a:solidFill>
              </a:rPr>
              <a:t>();</a:t>
            </a:r>
            <a:endParaRPr lang="en-US" sz="1200" dirty="0">
              <a:solidFill>
                <a:srgbClr val="014067"/>
              </a:solidFill>
            </a:endParaRPr>
          </a:p>
        </p:txBody>
      </p:sp>
      <p:sp>
        <p:nvSpPr>
          <p:cNvPr id="11" name="Rectangle 10"/>
          <p:cNvSpPr/>
          <p:nvPr/>
        </p:nvSpPr>
        <p:spPr>
          <a:xfrm>
            <a:off x="640599" y="3290329"/>
            <a:ext cx="5989543" cy="62127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smtClean="0">
                <a:solidFill>
                  <a:srgbClr val="014067"/>
                </a:solidFill>
              </a:rPr>
              <a:t>Storage</a:t>
            </a:r>
            <a:r>
              <a:rPr lang="en-US" sz="1200" dirty="0">
                <a:solidFill>
                  <a:srgbClr val="014067"/>
                </a:solidFill>
              </a:rPr>
              <a:t>::disk('local')-&gt;delete('public/</a:t>
            </a:r>
            <a:r>
              <a:rPr lang="en-US" sz="1200" dirty="0" err="1">
                <a:solidFill>
                  <a:srgbClr val="014067"/>
                </a:solidFill>
              </a:rPr>
              <a:t>artikels</a:t>
            </a:r>
            <a:r>
              <a:rPr lang="en-US" sz="1200" dirty="0">
                <a:solidFill>
                  <a:srgbClr val="014067"/>
                </a:solidFill>
              </a:rPr>
              <a:t>/'.$</a:t>
            </a:r>
            <a:r>
              <a:rPr lang="en-US" sz="1200" dirty="0" err="1">
                <a:solidFill>
                  <a:srgbClr val="014067"/>
                </a:solidFill>
              </a:rPr>
              <a:t>artikel</a:t>
            </a:r>
            <a:r>
              <a:rPr lang="en-US" sz="1200" dirty="0">
                <a:solidFill>
                  <a:srgbClr val="014067"/>
                </a:solidFill>
              </a:rPr>
              <a:t>-&gt;</a:t>
            </a:r>
            <a:r>
              <a:rPr lang="en-US" sz="1200" dirty="0" err="1">
                <a:solidFill>
                  <a:srgbClr val="014067"/>
                </a:solidFill>
              </a:rPr>
              <a:t>gambar</a:t>
            </a:r>
            <a:r>
              <a:rPr lang="en-US" sz="1200" dirty="0" smtClean="0">
                <a:solidFill>
                  <a:srgbClr val="014067"/>
                </a:solidFill>
              </a:rPr>
              <a:t>);</a:t>
            </a:r>
            <a:endParaRPr lang="en-US" sz="1200" dirty="0">
              <a:solidFill>
                <a:srgbClr val="014067"/>
              </a:solidFill>
            </a:endParaRPr>
          </a:p>
        </p:txBody>
      </p:sp>
    </p:spTree>
    <p:extLst>
      <p:ext uri="{BB962C8B-B14F-4D97-AF65-F5344CB8AC3E}">
        <p14:creationId xmlns:p14="http://schemas.microsoft.com/office/powerpoint/2010/main" val="16162128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smtClean="0"/>
              <a:t>Dynamic </a:t>
            </a:r>
            <a:r>
              <a:rPr lang="en-US" dirty="0"/>
              <a:t>Web Part </a:t>
            </a:r>
            <a:r>
              <a:rPr lang="en-US" dirty="0" smtClean="0"/>
              <a:t>I – Delete</a:t>
            </a:r>
            <a:endParaRPr lang="en-US"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56</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8">
            <a:extLst>
              <a:ext uri="{FF2B5EF4-FFF2-40B4-BE49-F238E27FC236}">
                <a16:creationId xmlns:a16="http://schemas.microsoft.com/office/drawing/2014/main" id="{FAA9D8EA-A7CA-4ED0-94D3-29382CDEBB32}"/>
              </a:ext>
            </a:extLst>
          </p:cNvPr>
          <p:cNvSpPr txBox="1">
            <a:spLocks/>
          </p:cNvSpPr>
          <p:nvPr/>
        </p:nvSpPr>
        <p:spPr>
          <a:xfrm>
            <a:off x="518679" y="1337972"/>
            <a:ext cx="10747084" cy="719428"/>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smtClean="0">
                <a:solidFill>
                  <a:srgbClr val="014067"/>
                </a:solidFill>
              </a:rPr>
              <a:t>2. </a:t>
            </a:r>
            <a:r>
              <a:rPr lang="es-ES" sz="1800" dirty="0" err="1" smtClean="0">
                <a:solidFill>
                  <a:srgbClr val="014067"/>
                </a:solidFill>
              </a:rPr>
              <a:t>Jika</a:t>
            </a:r>
            <a:r>
              <a:rPr lang="es-ES" sz="1800" dirty="0" smtClean="0">
                <a:solidFill>
                  <a:srgbClr val="014067"/>
                </a:solidFill>
              </a:rPr>
              <a:t> </a:t>
            </a:r>
            <a:r>
              <a:rPr lang="es-ES" sz="1800" dirty="0" err="1" smtClean="0">
                <a:solidFill>
                  <a:srgbClr val="014067"/>
                </a:solidFill>
              </a:rPr>
              <a:t>berhasil</a:t>
            </a:r>
            <a:r>
              <a:rPr lang="es-ES" sz="1800" dirty="0" smtClean="0">
                <a:solidFill>
                  <a:srgbClr val="014067"/>
                </a:solidFill>
              </a:rPr>
              <a:t> </a:t>
            </a:r>
            <a:r>
              <a:rPr lang="es-ES" sz="1800" dirty="0" err="1" smtClean="0">
                <a:solidFill>
                  <a:srgbClr val="014067"/>
                </a:solidFill>
              </a:rPr>
              <a:t>maka</a:t>
            </a:r>
            <a:r>
              <a:rPr lang="es-ES" sz="1800" dirty="0" smtClean="0">
                <a:solidFill>
                  <a:srgbClr val="014067"/>
                </a:solidFill>
              </a:rPr>
              <a:t> </a:t>
            </a:r>
            <a:r>
              <a:rPr lang="es-ES" sz="1800" dirty="0" err="1" smtClean="0">
                <a:solidFill>
                  <a:srgbClr val="014067"/>
                </a:solidFill>
              </a:rPr>
              <a:t>akan</a:t>
            </a:r>
            <a:r>
              <a:rPr lang="es-ES" sz="1800" dirty="0" smtClean="0">
                <a:solidFill>
                  <a:srgbClr val="014067"/>
                </a:solidFill>
              </a:rPr>
              <a:t> </a:t>
            </a:r>
            <a:r>
              <a:rPr lang="es-ES" sz="1800" dirty="0" err="1" smtClean="0">
                <a:solidFill>
                  <a:srgbClr val="014067"/>
                </a:solidFill>
              </a:rPr>
              <a:t>muncul</a:t>
            </a:r>
            <a:r>
              <a:rPr lang="es-ES" sz="1800" dirty="0" smtClean="0">
                <a:solidFill>
                  <a:srgbClr val="014067"/>
                </a:solidFill>
              </a:rPr>
              <a:t> </a:t>
            </a:r>
            <a:r>
              <a:rPr lang="es-ES" sz="1800" dirty="0" err="1" smtClean="0">
                <a:solidFill>
                  <a:srgbClr val="014067"/>
                </a:solidFill>
              </a:rPr>
              <a:t>tampilan</a:t>
            </a:r>
            <a:r>
              <a:rPr lang="es-ES" sz="1800" dirty="0" smtClean="0">
                <a:solidFill>
                  <a:srgbClr val="014067"/>
                </a:solidFill>
              </a:rPr>
              <a:t> </a:t>
            </a:r>
            <a:r>
              <a:rPr lang="es-ES" sz="1800" dirty="0" err="1" smtClean="0">
                <a:solidFill>
                  <a:srgbClr val="014067"/>
                </a:solidFill>
              </a:rPr>
              <a:t>seperti</a:t>
            </a:r>
            <a:r>
              <a:rPr lang="es-ES" sz="1800" dirty="0" smtClean="0">
                <a:solidFill>
                  <a:srgbClr val="014067"/>
                </a:solidFill>
              </a:rPr>
              <a:t> </a:t>
            </a:r>
            <a:r>
              <a:rPr lang="es-ES" sz="1800" dirty="0" err="1" smtClean="0">
                <a:solidFill>
                  <a:srgbClr val="014067"/>
                </a:solidFill>
              </a:rPr>
              <a:t>ini</a:t>
            </a:r>
            <a:endParaRPr lang="es-ES" sz="1800" dirty="0">
              <a:solidFill>
                <a:srgbClr val="014067"/>
              </a:solidFill>
            </a:endParaRPr>
          </a:p>
        </p:txBody>
      </p:sp>
      <p:pic>
        <p:nvPicPr>
          <p:cNvPr id="13" name="Picture 12"/>
          <p:cNvPicPr>
            <a:picLocks noChangeAspect="1"/>
          </p:cNvPicPr>
          <p:nvPr/>
        </p:nvPicPr>
        <p:blipFill>
          <a:blip r:embed="rId3"/>
          <a:stretch>
            <a:fillRect/>
          </a:stretch>
        </p:blipFill>
        <p:spPr>
          <a:xfrm>
            <a:off x="744277" y="2197100"/>
            <a:ext cx="8709312" cy="1632426"/>
          </a:xfrm>
          <a:prstGeom prst="rect">
            <a:avLst/>
          </a:prstGeom>
        </p:spPr>
      </p:pic>
    </p:spTree>
    <p:extLst>
      <p:ext uri="{BB962C8B-B14F-4D97-AF65-F5344CB8AC3E}">
        <p14:creationId xmlns:p14="http://schemas.microsoft.com/office/powerpoint/2010/main" val="19760519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642425" y="2791472"/>
            <a:ext cx="5387525" cy="116861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r>
              <a:rPr lang="en-US" dirty="0"/>
              <a:t>Thank </a:t>
            </a:r>
            <a:r>
              <a:rPr lang="en-US" b="0" dirty="0" smtClean="0"/>
              <a:t>You</a:t>
            </a:r>
            <a:endParaRPr lang="en-US" dirty="0"/>
          </a:p>
        </p:txBody>
      </p:sp>
    </p:spTree>
    <p:extLst>
      <p:ext uri="{BB962C8B-B14F-4D97-AF65-F5344CB8AC3E}">
        <p14:creationId xmlns:p14="http://schemas.microsoft.com/office/powerpoint/2010/main" val="4118494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Download Bootstrap</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Download &amp; Installation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6</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3" y="1490334"/>
            <a:ext cx="6279802" cy="888881"/>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1. </a:t>
            </a:r>
            <a:r>
              <a:rPr lang="es-ES" dirty="0" err="1" smtClean="0"/>
              <a:t>Kunjungi</a:t>
            </a:r>
            <a:r>
              <a:rPr lang="es-ES" dirty="0" smtClean="0"/>
              <a:t> </a:t>
            </a:r>
            <a:r>
              <a:rPr lang="es-ES" dirty="0" err="1" smtClean="0"/>
              <a:t>halaman</a:t>
            </a:r>
            <a:r>
              <a:rPr lang="es-ES" dirty="0" smtClean="0"/>
              <a:t> </a:t>
            </a:r>
            <a:r>
              <a:rPr lang="es-ES" dirty="0" err="1" smtClean="0"/>
              <a:t>ini</a:t>
            </a:r>
            <a:r>
              <a:rPr lang="es-ES" dirty="0"/>
              <a:t> : https://getbootstrap.com</a:t>
            </a:r>
            <a:r>
              <a:rPr lang="es-ES" dirty="0" smtClean="0"/>
              <a:t>/</a:t>
            </a:r>
            <a:endParaRPr lang="es-ES" dirty="0"/>
          </a:p>
        </p:txBody>
      </p:sp>
      <p:pic>
        <p:nvPicPr>
          <p:cNvPr id="6" name="Picture 5"/>
          <p:cNvPicPr>
            <a:picLocks noChangeAspect="1"/>
          </p:cNvPicPr>
          <p:nvPr/>
        </p:nvPicPr>
        <p:blipFill>
          <a:blip r:embed="rId3"/>
          <a:stretch>
            <a:fillRect/>
          </a:stretch>
        </p:blipFill>
        <p:spPr>
          <a:xfrm>
            <a:off x="6508991" y="1069884"/>
            <a:ext cx="4858305" cy="2046178"/>
          </a:xfrm>
          <a:prstGeom prst="rect">
            <a:avLst/>
          </a:prstGeom>
        </p:spPr>
      </p:pic>
      <p:sp>
        <p:nvSpPr>
          <p:cNvPr id="20" name="Text Placeholder 18">
            <a:extLst>
              <a:ext uri="{FF2B5EF4-FFF2-40B4-BE49-F238E27FC236}">
                <a16:creationId xmlns:a16="http://schemas.microsoft.com/office/drawing/2014/main" id="{FAA9D8EA-A7CA-4ED0-94D3-29382CDEBB32}"/>
              </a:ext>
            </a:extLst>
          </p:cNvPr>
          <p:cNvSpPr txBox="1">
            <a:spLocks/>
          </p:cNvSpPr>
          <p:nvPr/>
        </p:nvSpPr>
        <p:spPr>
          <a:xfrm>
            <a:off x="520492" y="2292692"/>
            <a:ext cx="5988499" cy="82337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2. </a:t>
            </a:r>
            <a:r>
              <a:rPr lang="es-ES" dirty="0" err="1" smtClean="0"/>
              <a:t>Silahkan</a:t>
            </a:r>
            <a:r>
              <a:rPr lang="es-ES" dirty="0" smtClean="0"/>
              <a:t> </a:t>
            </a:r>
            <a:r>
              <a:rPr lang="es-ES" dirty="0" err="1" smtClean="0"/>
              <a:t>menekan</a:t>
            </a:r>
            <a:r>
              <a:rPr lang="es-ES" dirty="0" smtClean="0"/>
              <a:t> </a:t>
            </a:r>
            <a:r>
              <a:rPr lang="es-ES" dirty="0" err="1" smtClean="0"/>
              <a:t>salah</a:t>
            </a:r>
            <a:r>
              <a:rPr lang="es-ES" dirty="0" smtClean="0"/>
              <a:t> </a:t>
            </a:r>
            <a:r>
              <a:rPr lang="es-ES" dirty="0" err="1" smtClean="0"/>
              <a:t>satu</a:t>
            </a:r>
            <a:r>
              <a:rPr lang="es-ES" dirty="0" smtClean="0"/>
              <a:t> </a:t>
            </a:r>
            <a:r>
              <a:rPr lang="es-ES" dirty="0" err="1" smtClean="0"/>
              <a:t>tombol</a:t>
            </a:r>
            <a:r>
              <a:rPr lang="es-ES" dirty="0" smtClean="0"/>
              <a:t> </a:t>
            </a:r>
            <a:r>
              <a:rPr lang="es-ES" dirty="0" err="1" smtClean="0"/>
              <a:t>download</a:t>
            </a:r>
            <a:r>
              <a:rPr lang="es-ES" dirty="0" smtClean="0"/>
              <a:t> </a:t>
            </a:r>
            <a:r>
              <a:rPr lang="es-ES" dirty="0" err="1" smtClean="0"/>
              <a:t>disamping</a:t>
            </a:r>
            <a:endParaRPr lang="es-ES" dirty="0"/>
          </a:p>
        </p:txBody>
      </p:sp>
      <p:sp>
        <p:nvSpPr>
          <p:cNvPr id="21" name="Text Placeholder 18">
            <a:extLst>
              <a:ext uri="{FF2B5EF4-FFF2-40B4-BE49-F238E27FC236}">
                <a16:creationId xmlns:a16="http://schemas.microsoft.com/office/drawing/2014/main" id="{FAA9D8EA-A7CA-4ED0-94D3-29382CDEBB32}"/>
              </a:ext>
            </a:extLst>
          </p:cNvPr>
          <p:cNvSpPr txBox="1">
            <a:spLocks/>
          </p:cNvSpPr>
          <p:nvPr/>
        </p:nvSpPr>
        <p:spPr>
          <a:xfrm>
            <a:off x="520493" y="3895381"/>
            <a:ext cx="5329891" cy="701903"/>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3. Pada tutorial </a:t>
            </a:r>
            <a:r>
              <a:rPr lang="es-ES" dirty="0" err="1" smtClean="0"/>
              <a:t>kali</a:t>
            </a:r>
            <a:r>
              <a:rPr lang="es-ES" dirty="0" smtClean="0"/>
              <a:t> </a:t>
            </a:r>
            <a:r>
              <a:rPr lang="es-ES" dirty="0" err="1" smtClean="0"/>
              <a:t>ini</a:t>
            </a:r>
            <a:r>
              <a:rPr lang="es-ES" dirty="0" smtClean="0"/>
              <a:t>, </a:t>
            </a:r>
            <a:r>
              <a:rPr lang="es-ES" dirty="0" err="1" smtClean="0"/>
              <a:t>akan</a:t>
            </a:r>
            <a:r>
              <a:rPr lang="es-ES" dirty="0" smtClean="0"/>
              <a:t> </a:t>
            </a:r>
            <a:r>
              <a:rPr lang="es-ES" dirty="0" err="1" smtClean="0"/>
              <a:t>mengunakan</a:t>
            </a:r>
            <a:r>
              <a:rPr lang="es-ES" dirty="0" smtClean="0"/>
              <a:t> </a:t>
            </a:r>
            <a:r>
              <a:rPr lang="es-ES" dirty="0" err="1" smtClean="0"/>
              <a:t>bootstrap</a:t>
            </a:r>
            <a:r>
              <a:rPr lang="es-ES" dirty="0" smtClean="0"/>
              <a:t> </a:t>
            </a:r>
            <a:r>
              <a:rPr lang="es-ES" dirty="0" err="1" smtClean="0"/>
              <a:t>versi</a:t>
            </a:r>
            <a:r>
              <a:rPr lang="es-ES" dirty="0" smtClean="0"/>
              <a:t> 5.1.*</a:t>
            </a:r>
            <a:endParaRPr lang="es-ES" dirty="0"/>
          </a:p>
        </p:txBody>
      </p:sp>
      <p:pic>
        <p:nvPicPr>
          <p:cNvPr id="9" name="Picture 8"/>
          <p:cNvPicPr>
            <a:picLocks noChangeAspect="1"/>
          </p:cNvPicPr>
          <p:nvPr/>
        </p:nvPicPr>
        <p:blipFill>
          <a:blip r:embed="rId4"/>
          <a:stretch>
            <a:fillRect/>
          </a:stretch>
        </p:blipFill>
        <p:spPr>
          <a:xfrm>
            <a:off x="6508992" y="3482257"/>
            <a:ext cx="4479403" cy="2769771"/>
          </a:xfrm>
          <a:prstGeom prst="rect">
            <a:avLst/>
          </a:prstGeom>
        </p:spPr>
      </p:pic>
      <p:sp>
        <p:nvSpPr>
          <p:cNvPr id="23" name="Text Placeholder 18">
            <a:extLst>
              <a:ext uri="{FF2B5EF4-FFF2-40B4-BE49-F238E27FC236}">
                <a16:creationId xmlns:a16="http://schemas.microsoft.com/office/drawing/2014/main" id="{FAA9D8EA-A7CA-4ED0-94D3-29382CDEBB32}"/>
              </a:ext>
            </a:extLst>
          </p:cNvPr>
          <p:cNvSpPr txBox="1">
            <a:spLocks/>
          </p:cNvSpPr>
          <p:nvPr/>
        </p:nvSpPr>
        <p:spPr>
          <a:xfrm>
            <a:off x="518678" y="4867142"/>
            <a:ext cx="5329891" cy="1036508"/>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4. </a:t>
            </a:r>
            <a:r>
              <a:rPr lang="es-ES" dirty="0" err="1" smtClean="0"/>
              <a:t>Jika</a:t>
            </a:r>
            <a:r>
              <a:rPr lang="es-ES" dirty="0" smtClean="0"/>
              <a:t> </a:t>
            </a:r>
            <a:r>
              <a:rPr lang="es-ES" dirty="0" err="1" smtClean="0"/>
              <a:t>sudah</a:t>
            </a:r>
            <a:r>
              <a:rPr lang="es-ES" dirty="0" smtClean="0"/>
              <a:t> </a:t>
            </a:r>
            <a:r>
              <a:rPr lang="es-ES" dirty="0" err="1" smtClean="0"/>
              <a:t>sesuai</a:t>
            </a:r>
            <a:r>
              <a:rPr lang="es-ES" dirty="0" smtClean="0"/>
              <a:t>, </a:t>
            </a:r>
            <a:r>
              <a:rPr lang="es-ES" dirty="0" err="1" smtClean="0"/>
              <a:t>lanjutkan</a:t>
            </a:r>
            <a:r>
              <a:rPr lang="es-ES" dirty="0" smtClean="0"/>
              <a:t> </a:t>
            </a:r>
            <a:r>
              <a:rPr lang="es-ES" dirty="0" err="1" smtClean="0"/>
              <a:t>dengan</a:t>
            </a:r>
            <a:r>
              <a:rPr lang="es-ES" dirty="0" smtClean="0"/>
              <a:t> </a:t>
            </a:r>
            <a:r>
              <a:rPr lang="es-ES" dirty="0" err="1" smtClean="0"/>
              <a:t>menekan</a:t>
            </a:r>
            <a:r>
              <a:rPr lang="es-ES" dirty="0" smtClean="0"/>
              <a:t> </a:t>
            </a:r>
            <a:r>
              <a:rPr lang="es-ES" dirty="0" err="1" smtClean="0"/>
              <a:t>tombol</a:t>
            </a:r>
            <a:r>
              <a:rPr lang="es-ES" dirty="0" smtClean="0"/>
              <a:t> </a:t>
            </a:r>
            <a:r>
              <a:rPr lang="es-ES" dirty="0" err="1" smtClean="0"/>
              <a:t>Download</a:t>
            </a:r>
            <a:r>
              <a:rPr lang="es-ES" dirty="0" smtClean="0"/>
              <a:t>, dan </a:t>
            </a:r>
            <a:r>
              <a:rPr lang="es-ES" dirty="0" err="1" smtClean="0"/>
              <a:t>tunggu</a:t>
            </a:r>
            <a:r>
              <a:rPr lang="es-ES" dirty="0" smtClean="0"/>
              <a:t> </a:t>
            </a:r>
            <a:r>
              <a:rPr lang="es-ES" dirty="0" err="1" smtClean="0"/>
              <a:t>hinga</a:t>
            </a:r>
            <a:r>
              <a:rPr lang="es-ES" dirty="0" smtClean="0"/>
              <a:t> </a:t>
            </a:r>
            <a:r>
              <a:rPr lang="es-ES" dirty="0" err="1" smtClean="0"/>
              <a:t>selesai</a:t>
            </a:r>
            <a:endParaRPr lang="es-ES" dirty="0"/>
          </a:p>
        </p:txBody>
      </p:sp>
    </p:spTree>
    <p:extLst>
      <p:ext uri="{BB962C8B-B14F-4D97-AF65-F5344CB8AC3E}">
        <p14:creationId xmlns:p14="http://schemas.microsoft.com/office/powerpoint/2010/main" val="29088244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920343" y="3648722"/>
            <a:ext cx="4884058" cy="1168613"/>
          </a:xfrm>
          <a:prstGeom prst="rect">
            <a:avLst/>
          </a:prstGeom>
        </p:spPr>
        <p:txBody>
          <a:bodyPr vert="horz" lIns="91440" tIns="45720" rIns="91440" bIns="0" rtlCol="0" anchor="t">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pPr algn="ctr"/>
            <a:r>
              <a:rPr lang="en-US" dirty="0" err="1" smtClean="0"/>
              <a:t>Toastr</a:t>
            </a:r>
            <a:endParaRPr lang="en-US" dirty="0" smtClean="0"/>
          </a:p>
          <a:p>
            <a:pPr algn="ctr"/>
            <a:r>
              <a:rPr lang="en-US" b="0" i="1" dirty="0" smtClean="0"/>
              <a:t>(Download </a:t>
            </a:r>
            <a:r>
              <a:rPr lang="en-US" b="0" i="1" dirty="0" err="1" smtClean="0"/>
              <a:t>Toastr</a:t>
            </a:r>
            <a:r>
              <a:rPr lang="en-US" b="0" i="1" dirty="0" smtClean="0"/>
              <a:t>)</a:t>
            </a:r>
            <a:endParaRPr lang="en-US" b="0" i="1" dirty="0"/>
          </a:p>
        </p:txBody>
      </p:sp>
      <p:sp>
        <p:nvSpPr>
          <p:cNvPr id="11" name="Text Placeholder 2"/>
          <p:cNvSpPr txBox="1">
            <a:spLocks/>
          </p:cNvSpPr>
          <p:nvPr/>
        </p:nvSpPr>
        <p:spPr>
          <a:xfrm>
            <a:off x="5642425" y="3311566"/>
            <a:ext cx="3698302" cy="423831"/>
          </a:xfrm>
          <a:prstGeom prst="rect">
            <a:avLst/>
          </a:prstGeom>
        </p:spPr>
        <p:txBody>
          <a:bodyPr>
            <a:normAutofit/>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t>Download &amp; Installation</a:t>
            </a:r>
            <a:endParaRPr lang="en-US" dirty="0"/>
          </a:p>
        </p:txBody>
      </p:sp>
    </p:spTree>
    <p:extLst>
      <p:ext uri="{BB962C8B-B14F-4D97-AF65-F5344CB8AC3E}">
        <p14:creationId xmlns:p14="http://schemas.microsoft.com/office/powerpoint/2010/main" val="4147857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Download </a:t>
            </a:r>
            <a:r>
              <a:rPr lang="en-US" dirty="0" err="1" smtClean="0"/>
              <a:t>Toastr</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Download &amp; Installation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8</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2" y="1490334"/>
            <a:ext cx="10345775" cy="48050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err="1" smtClean="0"/>
              <a:t>Kunjungi</a:t>
            </a:r>
            <a:r>
              <a:rPr lang="es-ES" dirty="0" smtClean="0"/>
              <a:t> </a:t>
            </a:r>
            <a:r>
              <a:rPr lang="es-ES" dirty="0" err="1" smtClean="0"/>
              <a:t>halaman</a:t>
            </a:r>
            <a:r>
              <a:rPr lang="es-ES" dirty="0" smtClean="0"/>
              <a:t> </a:t>
            </a:r>
            <a:r>
              <a:rPr lang="es-ES" dirty="0" err="1" smtClean="0"/>
              <a:t>ini</a:t>
            </a:r>
            <a:r>
              <a:rPr lang="es-ES" dirty="0"/>
              <a:t> : </a:t>
            </a:r>
            <a:r>
              <a:rPr lang="es-ES" dirty="0">
                <a:hlinkClick r:id="rId3"/>
              </a:rPr>
              <a:t>https://codeseven.github.io/toastr</a:t>
            </a:r>
            <a:r>
              <a:rPr lang="es-ES" dirty="0" smtClean="0">
                <a:hlinkClick r:id="rId3"/>
              </a:rPr>
              <a:t>/</a:t>
            </a:r>
            <a:endParaRPr lang="es-ES" dirty="0" smtClean="0"/>
          </a:p>
          <a:p>
            <a:endParaRPr lang="es-ES" dirty="0"/>
          </a:p>
        </p:txBody>
      </p:sp>
      <p:sp>
        <p:nvSpPr>
          <p:cNvPr id="20" name="Text Placeholder 18">
            <a:extLst>
              <a:ext uri="{FF2B5EF4-FFF2-40B4-BE49-F238E27FC236}">
                <a16:creationId xmlns:a16="http://schemas.microsoft.com/office/drawing/2014/main" id="{FAA9D8EA-A7CA-4ED0-94D3-29382CDEBB32}"/>
              </a:ext>
            </a:extLst>
          </p:cNvPr>
          <p:cNvSpPr txBox="1">
            <a:spLocks/>
          </p:cNvSpPr>
          <p:nvPr/>
        </p:nvSpPr>
        <p:spPr>
          <a:xfrm>
            <a:off x="520492" y="1970843"/>
            <a:ext cx="10150467" cy="82337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2. </a:t>
            </a:r>
            <a:r>
              <a:rPr lang="es-ES" dirty="0" err="1" smtClean="0"/>
              <a:t>Silahkan</a:t>
            </a:r>
            <a:r>
              <a:rPr lang="es-ES" dirty="0" smtClean="0"/>
              <a:t> </a:t>
            </a:r>
            <a:r>
              <a:rPr lang="es-ES" dirty="0" err="1" smtClean="0"/>
              <a:t>menekan</a:t>
            </a:r>
            <a:r>
              <a:rPr lang="es-ES" dirty="0" smtClean="0"/>
              <a:t> </a:t>
            </a:r>
            <a:r>
              <a:rPr lang="es-ES" dirty="0" err="1" smtClean="0"/>
              <a:t>tombol</a:t>
            </a:r>
            <a:r>
              <a:rPr lang="es-ES" dirty="0" smtClean="0"/>
              <a:t> </a:t>
            </a:r>
            <a:r>
              <a:rPr lang="es-ES" dirty="0" err="1" smtClean="0"/>
              <a:t>download</a:t>
            </a:r>
            <a:r>
              <a:rPr lang="es-ES" dirty="0" smtClean="0"/>
              <a:t> .</a:t>
            </a:r>
            <a:r>
              <a:rPr lang="es-ES" dirty="0" err="1" smtClean="0"/>
              <a:t>zip</a:t>
            </a:r>
            <a:r>
              <a:rPr lang="es-ES" dirty="0" smtClean="0"/>
              <a:t> file </a:t>
            </a:r>
            <a:r>
              <a:rPr lang="es-ES" dirty="0" err="1" smtClean="0"/>
              <a:t>seperti</a:t>
            </a:r>
            <a:r>
              <a:rPr lang="es-ES" dirty="0" smtClean="0"/>
              <a:t> gambar di </a:t>
            </a:r>
            <a:r>
              <a:rPr lang="es-ES" dirty="0" err="1" smtClean="0"/>
              <a:t>bawah</a:t>
            </a:r>
            <a:r>
              <a:rPr lang="es-ES" dirty="0" smtClean="0"/>
              <a:t> </a:t>
            </a:r>
            <a:r>
              <a:rPr lang="es-ES" dirty="0" err="1" smtClean="0"/>
              <a:t>ini</a:t>
            </a:r>
            <a:r>
              <a:rPr lang="es-ES" dirty="0" smtClean="0"/>
              <a:t>, dan </a:t>
            </a:r>
            <a:r>
              <a:rPr lang="es-ES" dirty="0" err="1" smtClean="0"/>
              <a:t>tunggu</a:t>
            </a:r>
            <a:r>
              <a:rPr lang="es-ES" dirty="0" smtClean="0"/>
              <a:t> </a:t>
            </a:r>
            <a:r>
              <a:rPr lang="es-ES" dirty="0" err="1" smtClean="0"/>
              <a:t>hingga</a:t>
            </a:r>
            <a:r>
              <a:rPr lang="es-ES" dirty="0" smtClean="0"/>
              <a:t> </a:t>
            </a:r>
            <a:r>
              <a:rPr lang="es-ES" dirty="0" err="1" smtClean="0"/>
              <a:t>selesai</a:t>
            </a:r>
            <a:endParaRPr lang="es-ES" dirty="0" smtClean="0"/>
          </a:p>
        </p:txBody>
      </p:sp>
      <p:pic>
        <p:nvPicPr>
          <p:cNvPr id="5" name="Picture 4"/>
          <p:cNvPicPr>
            <a:picLocks noChangeAspect="1"/>
          </p:cNvPicPr>
          <p:nvPr/>
        </p:nvPicPr>
        <p:blipFill>
          <a:blip r:embed="rId4"/>
          <a:stretch>
            <a:fillRect/>
          </a:stretch>
        </p:blipFill>
        <p:spPr>
          <a:xfrm>
            <a:off x="3231939" y="2794213"/>
            <a:ext cx="4922879" cy="3088498"/>
          </a:xfrm>
          <a:prstGeom prst="rect">
            <a:avLst/>
          </a:prstGeom>
        </p:spPr>
      </p:pic>
    </p:spTree>
    <p:extLst>
      <p:ext uri="{BB962C8B-B14F-4D97-AF65-F5344CB8AC3E}">
        <p14:creationId xmlns:p14="http://schemas.microsoft.com/office/powerpoint/2010/main" val="38970519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smtClean="0"/>
              <a:t>Download </a:t>
            </a:r>
            <a:r>
              <a:rPr lang="en-US" dirty="0" err="1" smtClean="0"/>
              <a:t>Jquery</a:t>
            </a:r>
            <a:endParaRPr lang="en-US"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Dynamic Web Part I – Download &amp; Installation</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9</a:t>
            </a:fld>
            <a:endParaRPr lang="en-US" dirty="0"/>
          </a:p>
        </p:txBody>
      </p:sp>
      <p:sp>
        <p:nvSpPr>
          <p:cNvPr id="17" name="Rectangle 16"/>
          <p:cNvSpPr/>
          <p:nvPr/>
        </p:nvSpPr>
        <p:spPr>
          <a:xfrm>
            <a:off x="11095264" y="0"/>
            <a:ext cx="791934" cy="7919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8" name="Picture 2" descr="Laravel - Wikipedia bahasa Indonesia, ensiklopedia beb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391" y="30207"/>
            <a:ext cx="703386"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8">
            <a:extLst>
              <a:ext uri="{FF2B5EF4-FFF2-40B4-BE49-F238E27FC236}">
                <a16:creationId xmlns:a16="http://schemas.microsoft.com/office/drawing/2014/main" id="{FAA9D8EA-A7CA-4ED0-94D3-29382CDEBB32}"/>
              </a:ext>
            </a:extLst>
          </p:cNvPr>
          <p:cNvSpPr txBox="1">
            <a:spLocks/>
          </p:cNvSpPr>
          <p:nvPr/>
        </p:nvSpPr>
        <p:spPr>
          <a:xfrm>
            <a:off x="520492" y="1490334"/>
            <a:ext cx="10345775" cy="480509"/>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err="1" smtClean="0"/>
              <a:t>Kunjungi</a:t>
            </a:r>
            <a:r>
              <a:rPr lang="es-ES" dirty="0" smtClean="0"/>
              <a:t> </a:t>
            </a:r>
            <a:r>
              <a:rPr lang="es-ES" dirty="0" err="1" smtClean="0"/>
              <a:t>halaman</a:t>
            </a:r>
            <a:r>
              <a:rPr lang="es-ES" dirty="0" smtClean="0"/>
              <a:t> </a:t>
            </a:r>
            <a:r>
              <a:rPr lang="es-ES" dirty="0" err="1" smtClean="0"/>
              <a:t>ini</a:t>
            </a:r>
            <a:r>
              <a:rPr lang="es-ES" dirty="0"/>
              <a:t> : </a:t>
            </a:r>
            <a:r>
              <a:rPr lang="es-ES" dirty="0">
                <a:hlinkClick r:id="rId3"/>
              </a:rPr>
              <a:t>https://jquery.com/download</a:t>
            </a:r>
            <a:r>
              <a:rPr lang="es-ES" dirty="0" smtClean="0">
                <a:hlinkClick r:id="rId3"/>
              </a:rPr>
              <a:t>/</a:t>
            </a:r>
            <a:endParaRPr lang="es-ES" dirty="0" smtClean="0"/>
          </a:p>
        </p:txBody>
      </p:sp>
      <p:sp>
        <p:nvSpPr>
          <p:cNvPr id="20" name="Text Placeholder 18">
            <a:extLst>
              <a:ext uri="{FF2B5EF4-FFF2-40B4-BE49-F238E27FC236}">
                <a16:creationId xmlns:a16="http://schemas.microsoft.com/office/drawing/2014/main" id="{FAA9D8EA-A7CA-4ED0-94D3-29382CDEBB32}"/>
              </a:ext>
            </a:extLst>
          </p:cNvPr>
          <p:cNvSpPr txBox="1">
            <a:spLocks/>
          </p:cNvSpPr>
          <p:nvPr/>
        </p:nvSpPr>
        <p:spPr>
          <a:xfrm>
            <a:off x="520492" y="1970843"/>
            <a:ext cx="10150467" cy="82337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2. </a:t>
            </a:r>
            <a:r>
              <a:rPr lang="es-ES" dirty="0" err="1" smtClean="0"/>
              <a:t>Silahkan</a:t>
            </a:r>
            <a:r>
              <a:rPr lang="es-ES" dirty="0" smtClean="0"/>
              <a:t> </a:t>
            </a:r>
            <a:r>
              <a:rPr lang="es-ES" dirty="0" err="1" smtClean="0"/>
              <a:t>menekan</a:t>
            </a:r>
            <a:r>
              <a:rPr lang="es-ES" dirty="0" smtClean="0"/>
              <a:t> </a:t>
            </a:r>
            <a:r>
              <a:rPr lang="es-ES" dirty="0" err="1" smtClean="0"/>
              <a:t>tombol</a:t>
            </a:r>
            <a:r>
              <a:rPr lang="es-ES" dirty="0" smtClean="0"/>
              <a:t> </a:t>
            </a:r>
            <a:r>
              <a:rPr lang="es-ES" dirty="0" err="1" smtClean="0"/>
              <a:t>download</a:t>
            </a:r>
            <a:r>
              <a:rPr lang="es-ES" dirty="0" smtClean="0"/>
              <a:t> </a:t>
            </a:r>
            <a:r>
              <a:rPr lang="es-ES" dirty="0" err="1" smtClean="0"/>
              <a:t>seperti</a:t>
            </a:r>
            <a:r>
              <a:rPr lang="es-ES" dirty="0" smtClean="0"/>
              <a:t> gambar </a:t>
            </a:r>
            <a:r>
              <a:rPr lang="es-ES" dirty="0" err="1" smtClean="0"/>
              <a:t>dibawah</a:t>
            </a:r>
            <a:r>
              <a:rPr lang="es-ES" dirty="0" smtClean="0"/>
              <a:t> </a:t>
            </a:r>
            <a:r>
              <a:rPr lang="es-ES" dirty="0" err="1" smtClean="0"/>
              <a:t>ini</a:t>
            </a:r>
            <a:endParaRPr lang="es-ES" dirty="0" smtClean="0"/>
          </a:p>
        </p:txBody>
      </p:sp>
      <p:pic>
        <p:nvPicPr>
          <p:cNvPr id="2" name="Picture 1"/>
          <p:cNvPicPr>
            <a:picLocks noChangeAspect="1"/>
          </p:cNvPicPr>
          <p:nvPr/>
        </p:nvPicPr>
        <p:blipFill>
          <a:blip r:embed="rId4"/>
          <a:stretch>
            <a:fillRect/>
          </a:stretch>
        </p:blipFill>
        <p:spPr>
          <a:xfrm>
            <a:off x="2147888" y="2677162"/>
            <a:ext cx="6891338" cy="2694937"/>
          </a:xfrm>
          <a:prstGeom prst="rect">
            <a:avLst/>
          </a:prstGeom>
        </p:spPr>
      </p:pic>
    </p:spTree>
    <p:extLst>
      <p:ext uri="{BB962C8B-B14F-4D97-AF65-F5344CB8AC3E}">
        <p14:creationId xmlns:p14="http://schemas.microsoft.com/office/powerpoint/2010/main" val="28364824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7F4215-C6BB-44A3-9A5E-9446E6835900}">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71af3243-3dd4-4a8d-8c0d-dd76da1f02a5"/>
    <ds:schemaRef ds:uri="http://www.w3.org/XML/1998/namespace"/>
  </ds:schemaRefs>
</ds:datastoreItem>
</file>

<file path=customXml/itemProps2.xml><?xml version="1.0" encoding="utf-8"?>
<ds:datastoreItem xmlns:ds="http://schemas.openxmlformats.org/officeDocument/2006/customXml" ds:itemID="{A80A5AF1-8C57-4290-936E-5FD27C957251}">
  <ds:schemaRefs>
    <ds:schemaRef ds:uri="http://schemas.microsoft.com/sharepoint/v3/contenttype/forms"/>
  </ds:schemaRefs>
</ds:datastoreItem>
</file>

<file path=customXml/itemProps3.xml><?xml version="1.0" encoding="utf-8"?>
<ds:datastoreItem xmlns:ds="http://schemas.openxmlformats.org/officeDocument/2006/customXml" ds:itemID="{8F8919DE-9BD9-47A9-9F5D-16EBB9687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 presentation light</Template>
  <TotalTime>0</TotalTime>
  <Words>3949</Words>
  <Application>Microsoft Office PowerPoint</Application>
  <PresentationFormat>Widescreen</PresentationFormat>
  <Paragraphs>846</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Arial Black</vt:lpstr>
      <vt:lpstr>Calibri</vt:lpstr>
      <vt:lpstr>Calibri Light</vt:lpstr>
      <vt:lpstr>CiscoSans ExtraLight</vt:lpstr>
      <vt:lpstr>Consolas</vt:lpstr>
      <vt:lpstr>Gill Sans SemiBold</vt:lpstr>
      <vt:lpstr>Times New Roman</vt:lpstr>
      <vt:lpstr>Office Theme</vt:lpstr>
      <vt:lpstr>BUILD WEB APPLICATION FROM SCRATCH by</vt:lpstr>
      <vt:lpstr>LOGIN &amp; REGISTER</vt:lpstr>
      <vt:lpstr>PowerPoint Presentation</vt:lpstr>
      <vt:lpstr>Create Project</vt:lpstr>
      <vt:lpstr>PowerPoint Presentation</vt:lpstr>
      <vt:lpstr>Download Bootstrap</vt:lpstr>
      <vt:lpstr>PowerPoint Presentation</vt:lpstr>
      <vt:lpstr>Download Toastr</vt:lpstr>
      <vt:lpstr>Download Jquery</vt:lpstr>
      <vt:lpstr>Download Jquery</vt:lpstr>
      <vt:lpstr>Download CK Editor</vt:lpstr>
      <vt:lpstr>PowerPoint Presentation</vt:lpstr>
      <vt:lpstr>Configuration Bootstrap</vt:lpstr>
      <vt:lpstr>Configuration Toastr</vt:lpstr>
      <vt:lpstr>Configuration CK Editor</vt:lpstr>
      <vt:lpstr>Configuration Storage Link</vt:lpstr>
      <vt:lpstr>Configuration Storage Link</vt:lpstr>
      <vt:lpstr>PowerPoint Presentation</vt:lpstr>
      <vt:lpstr>Database Connection</vt:lpstr>
      <vt:lpstr>Migration</vt:lpstr>
      <vt:lpstr>PowerPoint Presentation</vt:lpstr>
      <vt:lpstr>Model</vt:lpstr>
      <vt:lpstr>Controller</vt:lpstr>
      <vt:lpstr>Controller</vt:lpstr>
      <vt:lpstr>Register Controller</vt:lpstr>
      <vt:lpstr>Login Controller</vt:lpstr>
      <vt:lpstr>Logout Controller</vt:lpstr>
      <vt:lpstr>Home Controller</vt:lpstr>
      <vt:lpstr>Validation Request</vt:lpstr>
      <vt:lpstr>Validation Request</vt:lpstr>
      <vt:lpstr>Register Validation</vt:lpstr>
      <vt:lpstr>Login Validation</vt:lpstr>
      <vt:lpstr>Routes</vt:lpstr>
      <vt:lpstr>Views</vt:lpstr>
      <vt:lpstr>Views</vt:lpstr>
      <vt:lpstr>PowerPoint Presentation</vt:lpstr>
      <vt:lpstr>PowerPoint Presentation</vt:lpstr>
      <vt:lpstr>Create Route</vt:lpstr>
      <vt:lpstr>Create View</vt:lpstr>
      <vt:lpstr>PowerPoint Presentation</vt:lpstr>
      <vt:lpstr>PowerPoint Presentation</vt:lpstr>
      <vt:lpstr>PowerPoint Presentation</vt:lpstr>
      <vt:lpstr>Function Create and Store</vt:lpstr>
      <vt:lpstr>PowerPoint Presentation</vt:lpstr>
      <vt:lpstr>PowerPoint Presentation</vt:lpstr>
      <vt:lpstr>View Create Artikel</vt:lpstr>
      <vt:lpstr>PowerPoint Presentation</vt:lpstr>
      <vt:lpstr>PowerPoint Presentation</vt:lpstr>
      <vt:lpstr>PowerPoint Presentation</vt:lpstr>
      <vt:lpstr>Function Edit and Update</vt:lpstr>
      <vt:lpstr>View Edit Artikel</vt:lpstr>
      <vt:lpstr>PowerPoint Presentation</vt:lpstr>
      <vt:lpstr>PowerPoint Presentation</vt:lpstr>
      <vt:lpstr>Function Destroy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2021-08-27T23:56:17Z</dcterms:created>
  <dcterms:modified xsi:type="dcterms:W3CDTF">2021-11-19T20:50:05Z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